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0"/>
  </p:notesMasterIdLst>
  <p:sldIdLst>
    <p:sldId id="256" r:id="rId2"/>
    <p:sldId id="269" r:id="rId3"/>
    <p:sldId id="270" r:id="rId4"/>
    <p:sldId id="283" r:id="rId5"/>
    <p:sldId id="278" r:id="rId6"/>
    <p:sldId id="273" r:id="rId7"/>
    <p:sldId id="271" r:id="rId8"/>
    <p:sldId id="257" r:id="rId9"/>
    <p:sldId id="279" r:id="rId10"/>
    <p:sldId id="277" r:id="rId11"/>
    <p:sldId id="261" r:id="rId12"/>
    <p:sldId id="275" r:id="rId13"/>
    <p:sldId id="281" r:id="rId14"/>
    <p:sldId id="282" r:id="rId15"/>
    <p:sldId id="280" r:id="rId16"/>
    <p:sldId id="272" r:id="rId17"/>
    <p:sldId id="286" r:id="rId18"/>
    <p:sldId id="274" r:id="rId19"/>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6B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5FA23F-C863-43E0-9B70-D6E98597478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07B12A4-A82A-44DD-A4E9-214842D6B5ED}">
      <dgm:prSet/>
      <dgm:spPr/>
      <dgm:t>
        <a:bodyPr/>
        <a:lstStyle/>
        <a:p>
          <a:r>
            <a:rPr lang="hr-HR" dirty="0"/>
            <a:t>zabava</a:t>
          </a:r>
          <a:endParaRPr lang="en-US" dirty="0"/>
        </a:p>
      </dgm:t>
    </dgm:pt>
    <dgm:pt modelId="{93B1E142-C47E-4CB3-82FE-D645330FDFA5}" type="parTrans" cxnId="{2975DF60-B242-4CBF-9E5C-44D06F11D449}">
      <dgm:prSet/>
      <dgm:spPr/>
      <dgm:t>
        <a:bodyPr/>
        <a:lstStyle/>
        <a:p>
          <a:endParaRPr lang="en-US"/>
        </a:p>
      </dgm:t>
    </dgm:pt>
    <dgm:pt modelId="{50C563FA-E907-4575-A2D6-BDE72CBED4DD}" type="sibTrans" cxnId="{2975DF60-B242-4CBF-9E5C-44D06F11D449}">
      <dgm:prSet/>
      <dgm:spPr/>
      <dgm:t>
        <a:bodyPr/>
        <a:lstStyle/>
        <a:p>
          <a:endParaRPr lang="en-US"/>
        </a:p>
      </dgm:t>
    </dgm:pt>
    <dgm:pt modelId="{462154F7-3281-4B6D-95E8-B8DD7736ECE4}">
      <dgm:prSet/>
      <dgm:spPr/>
      <dgm:t>
        <a:bodyPr/>
        <a:lstStyle/>
        <a:p>
          <a:r>
            <a:rPr lang="hr-HR"/>
            <a:t>umjetnost</a:t>
          </a:r>
          <a:endParaRPr lang="en-US"/>
        </a:p>
      </dgm:t>
    </dgm:pt>
    <dgm:pt modelId="{56B0CD87-63DC-4239-81F2-FC247A1328B4}" type="parTrans" cxnId="{9C252630-5BCD-4D40-8DEE-16FF2CA98D45}">
      <dgm:prSet/>
      <dgm:spPr/>
      <dgm:t>
        <a:bodyPr/>
        <a:lstStyle/>
        <a:p>
          <a:endParaRPr lang="en-US"/>
        </a:p>
      </dgm:t>
    </dgm:pt>
    <dgm:pt modelId="{591C67C6-550A-4036-AE11-A46214F95DC6}" type="sibTrans" cxnId="{9C252630-5BCD-4D40-8DEE-16FF2CA98D45}">
      <dgm:prSet/>
      <dgm:spPr/>
      <dgm:t>
        <a:bodyPr/>
        <a:lstStyle/>
        <a:p>
          <a:endParaRPr lang="en-US"/>
        </a:p>
      </dgm:t>
    </dgm:pt>
    <dgm:pt modelId="{F96F3E6C-DC23-4DE3-8257-2FBF50D5EDB6}">
      <dgm:prSet/>
      <dgm:spPr/>
      <dgm:t>
        <a:bodyPr/>
        <a:lstStyle/>
        <a:p>
          <a:r>
            <a:rPr lang="hr-HR"/>
            <a:t>audiovizualni medij</a:t>
          </a:r>
          <a:endParaRPr lang="en-US"/>
        </a:p>
      </dgm:t>
    </dgm:pt>
    <dgm:pt modelId="{9A818517-9AEA-49A0-9F4A-1ABA6F1C3F47}" type="parTrans" cxnId="{5CC164D3-3994-4663-A180-D9BF3369A26F}">
      <dgm:prSet/>
      <dgm:spPr/>
      <dgm:t>
        <a:bodyPr/>
        <a:lstStyle/>
        <a:p>
          <a:endParaRPr lang="en-US"/>
        </a:p>
      </dgm:t>
    </dgm:pt>
    <dgm:pt modelId="{66849D3C-98CA-44C4-A123-FE02CBE17729}" type="sibTrans" cxnId="{5CC164D3-3994-4663-A180-D9BF3369A26F}">
      <dgm:prSet/>
      <dgm:spPr/>
      <dgm:t>
        <a:bodyPr/>
        <a:lstStyle/>
        <a:p>
          <a:endParaRPr lang="en-US"/>
        </a:p>
      </dgm:t>
    </dgm:pt>
    <dgm:pt modelId="{89028777-186F-4687-9E7B-02D128810AE5}">
      <dgm:prSet/>
      <dgm:spPr/>
      <dgm:t>
        <a:bodyPr/>
        <a:lstStyle/>
        <a:p>
          <a:r>
            <a:rPr lang="hr-HR"/>
            <a:t>u sebi sadrži elemente svih ostalih umjetnosti </a:t>
          </a:r>
          <a:endParaRPr lang="en-US"/>
        </a:p>
      </dgm:t>
    </dgm:pt>
    <dgm:pt modelId="{2793AD6C-8B74-4B44-9829-64E35CA82B40}" type="parTrans" cxnId="{27159D35-E9CF-40B6-A3E9-DA1037161173}">
      <dgm:prSet/>
      <dgm:spPr/>
      <dgm:t>
        <a:bodyPr/>
        <a:lstStyle/>
        <a:p>
          <a:endParaRPr lang="en-US"/>
        </a:p>
      </dgm:t>
    </dgm:pt>
    <dgm:pt modelId="{3C1D0B39-A3AB-40F8-9B1C-5C8E7B6D718D}" type="sibTrans" cxnId="{27159D35-E9CF-40B6-A3E9-DA1037161173}">
      <dgm:prSet/>
      <dgm:spPr/>
      <dgm:t>
        <a:bodyPr/>
        <a:lstStyle/>
        <a:p>
          <a:endParaRPr lang="en-US"/>
        </a:p>
      </dgm:t>
    </dgm:pt>
    <dgm:pt modelId="{DA11227C-F133-4858-9E1E-2DABBEC4ED3E}" type="pres">
      <dgm:prSet presAssocID="{C45FA23F-C863-43E0-9B70-D6E985974785}" presName="linear" presStyleCnt="0">
        <dgm:presLayoutVars>
          <dgm:animLvl val="lvl"/>
          <dgm:resizeHandles val="exact"/>
        </dgm:presLayoutVars>
      </dgm:prSet>
      <dgm:spPr/>
      <dgm:t>
        <a:bodyPr/>
        <a:lstStyle/>
        <a:p>
          <a:endParaRPr lang="hr-HR"/>
        </a:p>
      </dgm:t>
    </dgm:pt>
    <dgm:pt modelId="{7CC981DF-A635-46B6-A522-B0E0816EF476}" type="pres">
      <dgm:prSet presAssocID="{E07B12A4-A82A-44DD-A4E9-214842D6B5ED}" presName="parentText" presStyleLbl="node1" presStyleIdx="0" presStyleCnt="4">
        <dgm:presLayoutVars>
          <dgm:chMax val="0"/>
          <dgm:bulletEnabled val="1"/>
        </dgm:presLayoutVars>
      </dgm:prSet>
      <dgm:spPr/>
      <dgm:t>
        <a:bodyPr/>
        <a:lstStyle/>
        <a:p>
          <a:endParaRPr lang="hr-HR"/>
        </a:p>
      </dgm:t>
    </dgm:pt>
    <dgm:pt modelId="{5DC6821C-877E-4AE7-951F-747FA0819FA7}" type="pres">
      <dgm:prSet presAssocID="{50C563FA-E907-4575-A2D6-BDE72CBED4DD}" presName="spacer" presStyleCnt="0"/>
      <dgm:spPr/>
    </dgm:pt>
    <dgm:pt modelId="{477588AE-4449-46E2-8920-1ED4A6B9CCCE}" type="pres">
      <dgm:prSet presAssocID="{462154F7-3281-4B6D-95E8-B8DD7736ECE4}" presName="parentText" presStyleLbl="node1" presStyleIdx="1" presStyleCnt="4">
        <dgm:presLayoutVars>
          <dgm:chMax val="0"/>
          <dgm:bulletEnabled val="1"/>
        </dgm:presLayoutVars>
      </dgm:prSet>
      <dgm:spPr/>
      <dgm:t>
        <a:bodyPr/>
        <a:lstStyle/>
        <a:p>
          <a:endParaRPr lang="hr-HR"/>
        </a:p>
      </dgm:t>
    </dgm:pt>
    <dgm:pt modelId="{6B6CCC5C-26A2-4070-BF80-333E86695AF9}" type="pres">
      <dgm:prSet presAssocID="{591C67C6-550A-4036-AE11-A46214F95DC6}" presName="spacer" presStyleCnt="0"/>
      <dgm:spPr/>
    </dgm:pt>
    <dgm:pt modelId="{9EED6F82-08CC-4295-911F-487F71374BBB}" type="pres">
      <dgm:prSet presAssocID="{F96F3E6C-DC23-4DE3-8257-2FBF50D5EDB6}" presName="parentText" presStyleLbl="node1" presStyleIdx="2" presStyleCnt="4">
        <dgm:presLayoutVars>
          <dgm:chMax val="0"/>
          <dgm:bulletEnabled val="1"/>
        </dgm:presLayoutVars>
      </dgm:prSet>
      <dgm:spPr/>
      <dgm:t>
        <a:bodyPr/>
        <a:lstStyle/>
        <a:p>
          <a:endParaRPr lang="hr-HR"/>
        </a:p>
      </dgm:t>
    </dgm:pt>
    <dgm:pt modelId="{EF589192-B066-43D0-BFCE-65277A7ECF53}" type="pres">
      <dgm:prSet presAssocID="{66849D3C-98CA-44C4-A123-FE02CBE17729}" presName="spacer" presStyleCnt="0"/>
      <dgm:spPr/>
    </dgm:pt>
    <dgm:pt modelId="{A25BECFC-41EA-4E66-92F7-2507C98C5685}" type="pres">
      <dgm:prSet presAssocID="{89028777-186F-4687-9E7B-02D128810AE5}" presName="parentText" presStyleLbl="node1" presStyleIdx="3" presStyleCnt="4">
        <dgm:presLayoutVars>
          <dgm:chMax val="0"/>
          <dgm:bulletEnabled val="1"/>
        </dgm:presLayoutVars>
      </dgm:prSet>
      <dgm:spPr/>
      <dgm:t>
        <a:bodyPr/>
        <a:lstStyle/>
        <a:p>
          <a:endParaRPr lang="hr-HR"/>
        </a:p>
      </dgm:t>
    </dgm:pt>
  </dgm:ptLst>
  <dgm:cxnLst>
    <dgm:cxn modelId="{5CC164D3-3994-4663-A180-D9BF3369A26F}" srcId="{C45FA23F-C863-43E0-9B70-D6E985974785}" destId="{F96F3E6C-DC23-4DE3-8257-2FBF50D5EDB6}" srcOrd="2" destOrd="0" parTransId="{9A818517-9AEA-49A0-9F4A-1ABA6F1C3F47}" sibTransId="{66849D3C-98CA-44C4-A123-FE02CBE17729}"/>
    <dgm:cxn modelId="{2975DF60-B242-4CBF-9E5C-44D06F11D449}" srcId="{C45FA23F-C863-43E0-9B70-D6E985974785}" destId="{E07B12A4-A82A-44DD-A4E9-214842D6B5ED}" srcOrd="0" destOrd="0" parTransId="{93B1E142-C47E-4CB3-82FE-D645330FDFA5}" sibTransId="{50C563FA-E907-4575-A2D6-BDE72CBED4DD}"/>
    <dgm:cxn modelId="{6C96C519-37A4-4020-A212-5C856DBF5327}" type="presOf" srcId="{89028777-186F-4687-9E7B-02D128810AE5}" destId="{A25BECFC-41EA-4E66-92F7-2507C98C5685}" srcOrd="0" destOrd="0" presId="urn:microsoft.com/office/officeart/2005/8/layout/vList2"/>
    <dgm:cxn modelId="{30F690AE-3DFB-4DEA-82FA-DAD696250B6C}" type="presOf" srcId="{C45FA23F-C863-43E0-9B70-D6E985974785}" destId="{DA11227C-F133-4858-9E1E-2DABBEC4ED3E}" srcOrd="0" destOrd="0" presId="urn:microsoft.com/office/officeart/2005/8/layout/vList2"/>
    <dgm:cxn modelId="{F9FE7514-A85E-4B02-9C2A-0E76150DEDB9}" type="presOf" srcId="{F96F3E6C-DC23-4DE3-8257-2FBF50D5EDB6}" destId="{9EED6F82-08CC-4295-911F-487F71374BBB}" srcOrd="0" destOrd="0" presId="urn:microsoft.com/office/officeart/2005/8/layout/vList2"/>
    <dgm:cxn modelId="{27159D35-E9CF-40B6-A3E9-DA1037161173}" srcId="{C45FA23F-C863-43E0-9B70-D6E985974785}" destId="{89028777-186F-4687-9E7B-02D128810AE5}" srcOrd="3" destOrd="0" parTransId="{2793AD6C-8B74-4B44-9829-64E35CA82B40}" sibTransId="{3C1D0B39-A3AB-40F8-9B1C-5C8E7B6D718D}"/>
    <dgm:cxn modelId="{680ABCD0-1E3C-43A7-89BA-079996F3B497}" type="presOf" srcId="{462154F7-3281-4B6D-95E8-B8DD7736ECE4}" destId="{477588AE-4449-46E2-8920-1ED4A6B9CCCE}" srcOrd="0" destOrd="0" presId="urn:microsoft.com/office/officeart/2005/8/layout/vList2"/>
    <dgm:cxn modelId="{FCC28218-2466-44CF-AE6E-E2178E00D2A2}" type="presOf" srcId="{E07B12A4-A82A-44DD-A4E9-214842D6B5ED}" destId="{7CC981DF-A635-46B6-A522-B0E0816EF476}" srcOrd="0" destOrd="0" presId="urn:microsoft.com/office/officeart/2005/8/layout/vList2"/>
    <dgm:cxn modelId="{9C252630-5BCD-4D40-8DEE-16FF2CA98D45}" srcId="{C45FA23F-C863-43E0-9B70-D6E985974785}" destId="{462154F7-3281-4B6D-95E8-B8DD7736ECE4}" srcOrd="1" destOrd="0" parTransId="{56B0CD87-63DC-4239-81F2-FC247A1328B4}" sibTransId="{591C67C6-550A-4036-AE11-A46214F95DC6}"/>
    <dgm:cxn modelId="{C842319C-8785-4BF7-9566-EFB36F81206C}" type="presParOf" srcId="{DA11227C-F133-4858-9E1E-2DABBEC4ED3E}" destId="{7CC981DF-A635-46B6-A522-B0E0816EF476}" srcOrd="0" destOrd="0" presId="urn:microsoft.com/office/officeart/2005/8/layout/vList2"/>
    <dgm:cxn modelId="{31262BC0-9CAE-4DED-8781-BC40C727A286}" type="presParOf" srcId="{DA11227C-F133-4858-9E1E-2DABBEC4ED3E}" destId="{5DC6821C-877E-4AE7-951F-747FA0819FA7}" srcOrd="1" destOrd="0" presId="urn:microsoft.com/office/officeart/2005/8/layout/vList2"/>
    <dgm:cxn modelId="{4780121D-3F7E-4853-81F6-8E8F4E7D366B}" type="presParOf" srcId="{DA11227C-F133-4858-9E1E-2DABBEC4ED3E}" destId="{477588AE-4449-46E2-8920-1ED4A6B9CCCE}" srcOrd="2" destOrd="0" presId="urn:microsoft.com/office/officeart/2005/8/layout/vList2"/>
    <dgm:cxn modelId="{7688D953-F853-4862-8F50-46C685BA2538}" type="presParOf" srcId="{DA11227C-F133-4858-9E1E-2DABBEC4ED3E}" destId="{6B6CCC5C-26A2-4070-BF80-333E86695AF9}" srcOrd="3" destOrd="0" presId="urn:microsoft.com/office/officeart/2005/8/layout/vList2"/>
    <dgm:cxn modelId="{B32E9179-224A-434C-9A0C-BDE687A5F8AE}" type="presParOf" srcId="{DA11227C-F133-4858-9E1E-2DABBEC4ED3E}" destId="{9EED6F82-08CC-4295-911F-487F71374BBB}" srcOrd="4" destOrd="0" presId="urn:microsoft.com/office/officeart/2005/8/layout/vList2"/>
    <dgm:cxn modelId="{1121B193-5012-402F-B057-554474236927}" type="presParOf" srcId="{DA11227C-F133-4858-9E1E-2DABBEC4ED3E}" destId="{EF589192-B066-43D0-BFCE-65277A7ECF53}" srcOrd="5" destOrd="0" presId="urn:microsoft.com/office/officeart/2005/8/layout/vList2"/>
    <dgm:cxn modelId="{0723C950-5C14-4A3E-A97E-CB824A9E812A}" type="presParOf" srcId="{DA11227C-F133-4858-9E1E-2DABBEC4ED3E}" destId="{A25BECFC-41EA-4E66-92F7-2507C98C568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4C4D91-43C4-48A6-8858-77E221D601E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D332466-D521-4B81-B8F8-A4DD03FF9E8B}">
      <dgm:prSet/>
      <dgm:spPr/>
      <dgm:t>
        <a:bodyPr/>
        <a:lstStyle/>
        <a:p>
          <a:r>
            <a:rPr lang="hr-HR" dirty="0"/>
            <a:t>kao motivacija za čitanje</a:t>
          </a:r>
          <a:endParaRPr lang="en-US" dirty="0"/>
        </a:p>
      </dgm:t>
    </dgm:pt>
    <dgm:pt modelId="{1A403F2B-3BCA-4684-B846-A1E7954568D5}" type="parTrans" cxnId="{CADFA684-BE55-4943-B001-F3BFDF6E3C1F}">
      <dgm:prSet/>
      <dgm:spPr/>
      <dgm:t>
        <a:bodyPr/>
        <a:lstStyle/>
        <a:p>
          <a:endParaRPr lang="en-US"/>
        </a:p>
      </dgm:t>
    </dgm:pt>
    <dgm:pt modelId="{385AC165-958F-4D48-AA6E-6F75ED372AA3}" type="sibTrans" cxnId="{CADFA684-BE55-4943-B001-F3BFDF6E3C1F}">
      <dgm:prSet/>
      <dgm:spPr/>
      <dgm:t>
        <a:bodyPr/>
        <a:lstStyle/>
        <a:p>
          <a:endParaRPr lang="en-US"/>
        </a:p>
      </dgm:t>
    </dgm:pt>
    <dgm:pt modelId="{66CE15C3-0543-48F5-814C-E82B6374C7A0}">
      <dgm:prSet/>
      <dgm:spPr/>
      <dgm:t>
        <a:bodyPr/>
        <a:lstStyle/>
        <a:p>
          <a:r>
            <a:rPr lang="hr-HR" dirty="0"/>
            <a:t>kao sredstvo u nastavi filma</a:t>
          </a:r>
          <a:endParaRPr lang="en-US" dirty="0"/>
        </a:p>
      </dgm:t>
    </dgm:pt>
    <dgm:pt modelId="{4302A6AF-C5D7-4FBF-A3EC-DF4562CEBA01}" type="parTrans" cxnId="{FA4E507E-F32F-491C-AEE9-B0E294D1B432}">
      <dgm:prSet/>
      <dgm:spPr/>
      <dgm:t>
        <a:bodyPr/>
        <a:lstStyle/>
        <a:p>
          <a:endParaRPr lang="en-US"/>
        </a:p>
      </dgm:t>
    </dgm:pt>
    <dgm:pt modelId="{736BCDE6-2501-4CF7-835C-D48919FB068F}" type="sibTrans" cxnId="{FA4E507E-F32F-491C-AEE9-B0E294D1B432}">
      <dgm:prSet/>
      <dgm:spPr/>
      <dgm:t>
        <a:bodyPr/>
        <a:lstStyle/>
        <a:p>
          <a:endParaRPr lang="en-US"/>
        </a:p>
      </dgm:t>
    </dgm:pt>
    <dgm:pt modelId="{2DAC1FEA-5340-4A6C-B76B-BE527DDAD302}" type="pres">
      <dgm:prSet presAssocID="{C94C4D91-43C4-48A6-8858-77E221D601E9}" presName="hierChild1" presStyleCnt="0">
        <dgm:presLayoutVars>
          <dgm:chPref val="1"/>
          <dgm:dir/>
          <dgm:animOne val="branch"/>
          <dgm:animLvl val="lvl"/>
          <dgm:resizeHandles/>
        </dgm:presLayoutVars>
      </dgm:prSet>
      <dgm:spPr/>
      <dgm:t>
        <a:bodyPr/>
        <a:lstStyle/>
        <a:p>
          <a:endParaRPr lang="hr-HR"/>
        </a:p>
      </dgm:t>
    </dgm:pt>
    <dgm:pt modelId="{A15822DF-571E-4FD0-8439-34A96EB887B8}" type="pres">
      <dgm:prSet presAssocID="{4D332466-D521-4B81-B8F8-A4DD03FF9E8B}" presName="hierRoot1" presStyleCnt="0"/>
      <dgm:spPr/>
    </dgm:pt>
    <dgm:pt modelId="{BBA299FE-66F4-4951-9740-C7A691DCC626}" type="pres">
      <dgm:prSet presAssocID="{4D332466-D521-4B81-B8F8-A4DD03FF9E8B}" presName="composite" presStyleCnt="0"/>
      <dgm:spPr/>
    </dgm:pt>
    <dgm:pt modelId="{0F28E4D9-46B9-4E2D-9E86-664AC86D7631}" type="pres">
      <dgm:prSet presAssocID="{4D332466-D521-4B81-B8F8-A4DD03FF9E8B}" presName="background" presStyleLbl="node0" presStyleIdx="0" presStyleCnt="2"/>
      <dgm:spPr/>
    </dgm:pt>
    <dgm:pt modelId="{B11A60E7-B4EB-4D94-A773-078341FCAD03}" type="pres">
      <dgm:prSet presAssocID="{4D332466-D521-4B81-B8F8-A4DD03FF9E8B}" presName="text" presStyleLbl="fgAcc0" presStyleIdx="0" presStyleCnt="2">
        <dgm:presLayoutVars>
          <dgm:chPref val="3"/>
        </dgm:presLayoutVars>
      </dgm:prSet>
      <dgm:spPr/>
      <dgm:t>
        <a:bodyPr/>
        <a:lstStyle/>
        <a:p>
          <a:endParaRPr lang="hr-HR"/>
        </a:p>
      </dgm:t>
    </dgm:pt>
    <dgm:pt modelId="{24E6480A-2D63-4634-B7E0-F99D0A1E2813}" type="pres">
      <dgm:prSet presAssocID="{4D332466-D521-4B81-B8F8-A4DD03FF9E8B}" presName="hierChild2" presStyleCnt="0"/>
      <dgm:spPr/>
    </dgm:pt>
    <dgm:pt modelId="{F1414926-A5B6-4A58-8048-899269E051E6}" type="pres">
      <dgm:prSet presAssocID="{66CE15C3-0543-48F5-814C-E82B6374C7A0}" presName="hierRoot1" presStyleCnt="0"/>
      <dgm:spPr/>
    </dgm:pt>
    <dgm:pt modelId="{65313BDD-505F-4D4F-B66E-2D7D34E3ACC7}" type="pres">
      <dgm:prSet presAssocID="{66CE15C3-0543-48F5-814C-E82B6374C7A0}" presName="composite" presStyleCnt="0"/>
      <dgm:spPr/>
    </dgm:pt>
    <dgm:pt modelId="{64BC0F21-D46D-4EF9-9256-11C005B70944}" type="pres">
      <dgm:prSet presAssocID="{66CE15C3-0543-48F5-814C-E82B6374C7A0}" presName="background" presStyleLbl="node0" presStyleIdx="1" presStyleCnt="2"/>
      <dgm:spPr/>
    </dgm:pt>
    <dgm:pt modelId="{49EAFA3E-DB01-4DCF-AEDC-BD8ABDE4748D}" type="pres">
      <dgm:prSet presAssocID="{66CE15C3-0543-48F5-814C-E82B6374C7A0}" presName="text" presStyleLbl="fgAcc0" presStyleIdx="1" presStyleCnt="2">
        <dgm:presLayoutVars>
          <dgm:chPref val="3"/>
        </dgm:presLayoutVars>
      </dgm:prSet>
      <dgm:spPr/>
      <dgm:t>
        <a:bodyPr/>
        <a:lstStyle/>
        <a:p>
          <a:endParaRPr lang="hr-HR"/>
        </a:p>
      </dgm:t>
    </dgm:pt>
    <dgm:pt modelId="{3294F25B-9F01-4456-A6E3-20F3B810AB31}" type="pres">
      <dgm:prSet presAssocID="{66CE15C3-0543-48F5-814C-E82B6374C7A0}" presName="hierChild2" presStyleCnt="0"/>
      <dgm:spPr/>
    </dgm:pt>
  </dgm:ptLst>
  <dgm:cxnLst>
    <dgm:cxn modelId="{9A9C09C8-852B-448B-8CC4-5039560D32CD}" type="presOf" srcId="{66CE15C3-0543-48F5-814C-E82B6374C7A0}" destId="{49EAFA3E-DB01-4DCF-AEDC-BD8ABDE4748D}" srcOrd="0" destOrd="0" presId="urn:microsoft.com/office/officeart/2005/8/layout/hierarchy1"/>
    <dgm:cxn modelId="{1BFEFDEE-6BFC-41C3-83B8-BDA3996A8408}" type="presOf" srcId="{C94C4D91-43C4-48A6-8858-77E221D601E9}" destId="{2DAC1FEA-5340-4A6C-B76B-BE527DDAD302}" srcOrd="0" destOrd="0" presId="urn:microsoft.com/office/officeart/2005/8/layout/hierarchy1"/>
    <dgm:cxn modelId="{FA4E507E-F32F-491C-AEE9-B0E294D1B432}" srcId="{C94C4D91-43C4-48A6-8858-77E221D601E9}" destId="{66CE15C3-0543-48F5-814C-E82B6374C7A0}" srcOrd="1" destOrd="0" parTransId="{4302A6AF-C5D7-4FBF-A3EC-DF4562CEBA01}" sibTransId="{736BCDE6-2501-4CF7-835C-D48919FB068F}"/>
    <dgm:cxn modelId="{CADFA684-BE55-4943-B001-F3BFDF6E3C1F}" srcId="{C94C4D91-43C4-48A6-8858-77E221D601E9}" destId="{4D332466-D521-4B81-B8F8-A4DD03FF9E8B}" srcOrd="0" destOrd="0" parTransId="{1A403F2B-3BCA-4684-B846-A1E7954568D5}" sibTransId="{385AC165-958F-4D48-AA6E-6F75ED372AA3}"/>
    <dgm:cxn modelId="{8D10D16D-DDCE-4D2C-9DC6-C07B5ED3B526}" type="presOf" srcId="{4D332466-D521-4B81-B8F8-A4DD03FF9E8B}" destId="{B11A60E7-B4EB-4D94-A773-078341FCAD03}" srcOrd="0" destOrd="0" presId="urn:microsoft.com/office/officeart/2005/8/layout/hierarchy1"/>
    <dgm:cxn modelId="{39E4976D-0861-4EE6-BD5B-C8264A87B396}" type="presParOf" srcId="{2DAC1FEA-5340-4A6C-B76B-BE527DDAD302}" destId="{A15822DF-571E-4FD0-8439-34A96EB887B8}" srcOrd="0" destOrd="0" presId="urn:microsoft.com/office/officeart/2005/8/layout/hierarchy1"/>
    <dgm:cxn modelId="{DE2125FD-CDC8-460A-B504-0EFA66792BC8}" type="presParOf" srcId="{A15822DF-571E-4FD0-8439-34A96EB887B8}" destId="{BBA299FE-66F4-4951-9740-C7A691DCC626}" srcOrd="0" destOrd="0" presId="urn:microsoft.com/office/officeart/2005/8/layout/hierarchy1"/>
    <dgm:cxn modelId="{E009F0EB-5ED2-48CF-BC6B-B1673BA04E4F}" type="presParOf" srcId="{BBA299FE-66F4-4951-9740-C7A691DCC626}" destId="{0F28E4D9-46B9-4E2D-9E86-664AC86D7631}" srcOrd="0" destOrd="0" presId="urn:microsoft.com/office/officeart/2005/8/layout/hierarchy1"/>
    <dgm:cxn modelId="{574C8614-FD55-4371-A485-514B692943A2}" type="presParOf" srcId="{BBA299FE-66F4-4951-9740-C7A691DCC626}" destId="{B11A60E7-B4EB-4D94-A773-078341FCAD03}" srcOrd="1" destOrd="0" presId="urn:microsoft.com/office/officeart/2005/8/layout/hierarchy1"/>
    <dgm:cxn modelId="{C2393AF4-EA9B-4138-87C9-7A6956498536}" type="presParOf" srcId="{A15822DF-571E-4FD0-8439-34A96EB887B8}" destId="{24E6480A-2D63-4634-B7E0-F99D0A1E2813}" srcOrd="1" destOrd="0" presId="urn:microsoft.com/office/officeart/2005/8/layout/hierarchy1"/>
    <dgm:cxn modelId="{1CA6CB62-02F6-4791-894A-24FEEC6427ED}" type="presParOf" srcId="{2DAC1FEA-5340-4A6C-B76B-BE527DDAD302}" destId="{F1414926-A5B6-4A58-8048-899269E051E6}" srcOrd="1" destOrd="0" presId="urn:microsoft.com/office/officeart/2005/8/layout/hierarchy1"/>
    <dgm:cxn modelId="{0E455D58-7542-45EB-89F7-206ACCAD87E0}" type="presParOf" srcId="{F1414926-A5B6-4A58-8048-899269E051E6}" destId="{65313BDD-505F-4D4F-B66E-2D7D34E3ACC7}" srcOrd="0" destOrd="0" presId="urn:microsoft.com/office/officeart/2005/8/layout/hierarchy1"/>
    <dgm:cxn modelId="{533C67C3-55F9-481A-92E1-27DF6FCE7FEB}" type="presParOf" srcId="{65313BDD-505F-4D4F-B66E-2D7D34E3ACC7}" destId="{64BC0F21-D46D-4EF9-9256-11C005B70944}" srcOrd="0" destOrd="0" presId="urn:microsoft.com/office/officeart/2005/8/layout/hierarchy1"/>
    <dgm:cxn modelId="{0EAC7302-58DE-4369-85B5-3D5C30266A95}" type="presParOf" srcId="{65313BDD-505F-4D4F-B66E-2D7D34E3ACC7}" destId="{49EAFA3E-DB01-4DCF-AEDC-BD8ABDE4748D}" srcOrd="1" destOrd="0" presId="urn:microsoft.com/office/officeart/2005/8/layout/hierarchy1"/>
    <dgm:cxn modelId="{B0330103-3847-4E90-AC6A-F63CBC4E7A8A}" type="presParOf" srcId="{F1414926-A5B6-4A58-8048-899269E051E6}" destId="{3294F25B-9F01-4456-A6E3-20F3B810AB3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C72C3C-CDCD-43C4-9B17-3682BCC00FE6}"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7C409FCF-E9EA-47E1-B5AB-12A847664D36}">
      <dgm:prSet/>
      <dgm:spPr/>
      <dgm:t>
        <a:bodyPr/>
        <a:lstStyle/>
        <a:p>
          <a:r>
            <a:rPr lang="hr-HR"/>
            <a:t>osposobiti učenike za sigurno i kritičko primanje poruka s ekrana </a:t>
          </a:r>
          <a:endParaRPr lang="en-US"/>
        </a:p>
      </dgm:t>
    </dgm:pt>
    <dgm:pt modelId="{415488A8-ECB9-4087-93F2-50040638BCCD}" type="parTrans" cxnId="{5D04A022-D8A2-415E-B294-72ED1C8B7194}">
      <dgm:prSet/>
      <dgm:spPr/>
      <dgm:t>
        <a:bodyPr/>
        <a:lstStyle/>
        <a:p>
          <a:endParaRPr lang="en-US"/>
        </a:p>
      </dgm:t>
    </dgm:pt>
    <dgm:pt modelId="{2CE12F60-A832-44EB-9A50-0B387491E76A}" type="sibTrans" cxnId="{5D04A022-D8A2-415E-B294-72ED1C8B7194}">
      <dgm:prSet/>
      <dgm:spPr/>
      <dgm:t>
        <a:bodyPr/>
        <a:lstStyle/>
        <a:p>
          <a:endParaRPr lang="en-US"/>
        </a:p>
      </dgm:t>
    </dgm:pt>
    <dgm:pt modelId="{AB64688F-7198-4179-AAF8-6A94AFCBB4C9}">
      <dgm:prSet/>
      <dgm:spPr/>
      <dgm:t>
        <a:bodyPr/>
        <a:lstStyle/>
        <a:p>
          <a:r>
            <a:rPr lang="hr-HR"/>
            <a:t>razviti estetsku osjetljivost i sposobnost učenika za otkrivanje umjetničkih vrijednosti filma</a:t>
          </a:r>
          <a:endParaRPr lang="en-US"/>
        </a:p>
      </dgm:t>
    </dgm:pt>
    <dgm:pt modelId="{5B93DD48-1CC6-4A23-BEA8-0680D5C98892}" type="parTrans" cxnId="{C2306713-2171-49AE-B6F4-2878D77A37E1}">
      <dgm:prSet/>
      <dgm:spPr/>
      <dgm:t>
        <a:bodyPr/>
        <a:lstStyle/>
        <a:p>
          <a:endParaRPr lang="en-US"/>
        </a:p>
      </dgm:t>
    </dgm:pt>
    <dgm:pt modelId="{DD6F8A75-0756-4031-A025-4D9A1564ECDF}" type="sibTrans" cxnId="{C2306713-2171-49AE-B6F4-2878D77A37E1}">
      <dgm:prSet/>
      <dgm:spPr/>
      <dgm:t>
        <a:bodyPr/>
        <a:lstStyle/>
        <a:p>
          <a:endParaRPr lang="en-US"/>
        </a:p>
      </dgm:t>
    </dgm:pt>
    <dgm:pt modelId="{DC39EA3E-086C-4857-BD82-363F92BB7FC3}">
      <dgm:prSet/>
      <dgm:spPr/>
      <dgm:t>
        <a:bodyPr/>
        <a:lstStyle/>
        <a:p>
          <a:r>
            <a:rPr lang="hr-HR"/>
            <a:t>razviti umne i imaginacijske sposobnosti učenika</a:t>
          </a:r>
          <a:endParaRPr lang="en-US"/>
        </a:p>
      </dgm:t>
    </dgm:pt>
    <dgm:pt modelId="{0EBCDDEC-69BA-47EC-BA17-7A123C9ABD67}" type="parTrans" cxnId="{AD602F77-C3F1-4275-B6CB-D7470C27F449}">
      <dgm:prSet/>
      <dgm:spPr/>
      <dgm:t>
        <a:bodyPr/>
        <a:lstStyle/>
        <a:p>
          <a:endParaRPr lang="en-US"/>
        </a:p>
      </dgm:t>
    </dgm:pt>
    <dgm:pt modelId="{9C95C843-2176-4420-93AE-94E4F5869701}" type="sibTrans" cxnId="{AD602F77-C3F1-4275-B6CB-D7470C27F449}">
      <dgm:prSet/>
      <dgm:spPr/>
      <dgm:t>
        <a:bodyPr/>
        <a:lstStyle/>
        <a:p>
          <a:endParaRPr lang="en-US"/>
        </a:p>
      </dgm:t>
    </dgm:pt>
    <dgm:pt modelId="{BEB9C618-2EA6-4110-8CB5-4AAF1A1B1E9F}">
      <dgm:prSet/>
      <dgm:spPr/>
      <dgm:t>
        <a:bodyPr/>
        <a:lstStyle/>
        <a:p>
          <a:r>
            <a:rPr lang="hr-HR" dirty="0"/>
            <a:t>pomoći mladom čovjeku stjecanjem filmske naobrazbe razviti na humanizmu zasnovani svjetonazor po kojem će postati kritička, stvaralačka, s povijesnim napretkom usklađena ličnost </a:t>
          </a:r>
          <a:endParaRPr lang="en-US" dirty="0"/>
        </a:p>
      </dgm:t>
    </dgm:pt>
    <dgm:pt modelId="{E8F34D55-640D-4709-A0B7-C0FF6A95DE33}" type="parTrans" cxnId="{4FF96686-47D9-4828-9151-6DAB1E1A219E}">
      <dgm:prSet/>
      <dgm:spPr/>
      <dgm:t>
        <a:bodyPr/>
        <a:lstStyle/>
        <a:p>
          <a:endParaRPr lang="en-US"/>
        </a:p>
      </dgm:t>
    </dgm:pt>
    <dgm:pt modelId="{94C9A3CD-F522-4650-95E2-A29763449E83}" type="sibTrans" cxnId="{4FF96686-47D9-4828-9151-6DAB1E1A219E}">
      <dgm:prSet/>
      <dgm:spPr/>
      <dgm:t>
        <a:bodyPr/>
        <a:lstStyle/>
        <a:p>
          <a:endParaRPr lang="en-US"/>
        </a:p>
      </dgm:t>
    </dgm:pt>
    <dgm:pt modelId="{F57E3430-686A-4DAC-A254-47BE2E1F04B7}" type="pres">
      <dgm:prSet presAssocID="{9BC72C3C-CDCD-43C4-9B17-3682BCC00FE6}" presName="outerComposite" presStyleCnt="0">
        <dgm:presLayoutVars>
          <dgm:chMax val="5"/>
          <dgm:dir/>
          <dgm:resizeHandles val="exact"/>
        </dgm:presLayoutVars>
      </dgm:prSet>
      <dgm:spPr/>
      <dgm:t>
        <a:bodyPr/>
        <a:lstStyle/>
        <a:p>
          <a:endParaRPr lang="hr-HR"/>
        </a:p>
      </dgm:t>
    </dgm:pt>
    <dgm:pt modelId="{ED0DD5EB-D9C8-463A-8FD2-97033B13F0DD}" type="pres">
      <dgm:prSet presAssocID="{9BC72C3C-CDCD-43C4-9B17-3682BCC00FE6}" presName="dummyMaxCanvas" presStyleCnt="0">
        <dgm:presLayoutVars/>
      </dgm:prSet>
      <dgm:spPr/>
    </dgm:pt>
    <dgm:pt modelId="{18383554-7B3C-446F-9443-5D7A54DFC5B8}" type="pres">
      <dgm:prSet presAssocID="{9BC72C3C-CDCD-43C4-9B17-3682BCC00FE6}" presName="FourNodes_1" presStyleLbl="node1" presStyleIdx="0" presStyleCnt="4">
        <dgm:presLayoutVars>
          <dgm:bulletEnabled val="1"/>
        </dgm:presLayoutVars>
      </dgm:prSet>
      <dgm:spPr/>
      <dgm:t>
        <a:bodyPr/>
        <a:lstStyle/>
        <a:p>
          <a:endParaRPr lang="hr-HR"/>
        </a:p>
      </dgm:t>
    </dgm:pt>
    <dgm:pt modelId="{273E7D87-7CF5-498B-B164-17D30903E769}" type="pres">
      <dgm:prSet presAssocID="{9BC72C3C-CDCD-43C4-9B17-3682BCC00FE6}" presName="FourNodes_2" presStyleLbl="node1" presStyleIdx="1" presStyleCnt="4">
        <dgm:presLayoutVars>
          <dgm:bulletEnabled val="1"/>
        </dgm:presLayoutVars>
      </dgm:prSet>
      <dgm:spPr/>
      <dgm:t>
        <a:bodyPr/>
        <a:lstStyle/>
        <a:p>
          <a:endParaRPr lang="hr-HR"/>
        </a:p>
      </dgm:t>
    </dgm:pt>
    <dgm:pt modelId="{2E189CD2-DF1F-4AEA-AB7D-2558E3918350}" type="pres">
      <dgm:prSet presAssocID="{9BC72C3C-CDCD-43C4-9B17-3682BCC00FE6}" presName="FourNodes_3" presStyleLbl="node1" presStyleIdx="2" presStyleCnt="4">
        <dgm:presLayoutVars>
          <dgm:bulletEnabled val="1"/>
        </dgm:presLayoutVars>
      </dgm:prSet>
      <dgm:spPr/>
      <dgm:t>
        <a:bodyPr/>
        <a:lstStyle/>
        <a:p>
          <a:endParaRPr lang="hr-HR"/>
        </a:p>
      </dgm:t>
    </dgm:pt>
    <dgm:pt modelId="{0E4536EC-2174-4497-9B78-442B966A6578}" type="pres">
      <dgm:prSet presAssocID="{9BC72C3C-CDCD-43C4-9B17-3682BCC00FE6}" presName="FourNodes_4" presStyleLbl="node1" presStyleIdx="3" presStyleCnt="4">
        <dgm:presLayoutVars>
          <dgm:bulletEnabled val="1"/>
        </dgm:presLayoutVars>
      </dgm:prSet>
      <dgm:spPr/>
      <dgm:t>
        <a:bodyPr/>
        <a:lstStyle/>
        <a:p>
          <a:endParaRPr lang="hr-HR"/>
        </a:p>
      </dgm:t>
    </dgm:pt>
    <dgm:pt modelId="{137E5937-D4B3-4C88-B81F-4CB0172E30EB}" type="pres">
      <dgm:prSet presAssocID="{9BC72C3C-CDCD-43C4-9B17-3682BCC00FE6}" presName="FourConn_1-2" presStyleLbl="fgAccFollowNode1" presStyleIdx="0" presStyleCnt="3">
        <dgm:presLayoutVars>
          <dgm:bulletEnabled val="1"/>
        </dgm:presLayoutVars>
      </dgm:prSet>
      <dgm:spPr/>
      <dgm:t>
        <a:bodyPr/>
        <a:lstStyle/>
        <a:p>
          <a:endParaRPr lang="hr-HR"/>
        </a:p>
      </dgm:t>
    </dgm:pt>
    <dgm:pt modelId="{DBC07F8B-4308-450B-A4D3-4C2B11EAA8E1}" type="pres">
      <dgm:prSet presAssocID="{9BC72C3C-CDCD-43C4-9B17-3682BCC00FE6}" presName="FourConn_2-3" presStyleLbl="fgAccFollowNode1" presStyleIdx="1" presStyleCnt="3">
        <dgm:presLayoutVars>
          <dgm:bulletEnabled val="1"/>
        </dgm:presLayoutVars>
      </dgm:prSet>
      <dgm:spPr/>
      <dgm:t>
        <a:bodyPr/>
        <a:lstStyle/>
        <a:p>
          <a:endParaRPr lang="hr-HR"/>
        </a:p>
      </dgm:t>
    </dgm:pt>
    <dgm:pt modelId="{2A564FE9-1E07-499D-9AF7-DF5BCBD4982F}" type="pres">
      <dgm:prSet presAssocID="{9BC72C3C-CDCD-43C4-9B17-3682BCC00FE6}" presName="FourConn_3-4" presStyleLbl="fgAccFollowNode1" presStyleIdx="2" presStyleCnt="3">
        <dgm:presLayoutVars>
          <dgm:bulletEnabled val="1"/>
        </dgm:presLayoutVars>
      </dgm:prSet>
      <dgm:spPr/>
      <dgm:t>
        <a:bodyPr/>
        <a:lstStyle/>
        <a:p>
          <a:endParaRPr lang="hr-HR"/>
        </a:p>
      </dgm:t>
    </dgm:pt>
    <dgm:pt modelId="{63A40AF4-9C46-43A6-B753-AC5E4E315420}" type="pres">
      <dgm:prSet presAssocID="{9BC72C3C-CDCD-43C4-9B17-3682BCC00FE6}" presName="FourNodes_1_text" presStyleLbl="node1" presStyleIdx="3" presStyleCnt="4">
        <dgm:presLayoutVars>
          <dgm:bulletEnabled val="1"/>
        </dgm:presLayoutVars>
      </dgm:prSet>
      <dgm:spPr/>
      <dgm:t>
        <a:bodyPr/>
        <a:lstStyle/>
        <a:p>
          <a:endParaRPr lang="hr-HR"/>
        </a:p>
      </dgm:t>
    </dgm:pt>
    <dgm:pt modelId="{2C574C96-1B2B-46A6-B4CC-7C10A706FFB8}" type="pres">
      <dgm:prSet presAssocID="{9BC72C3C-CDCD-43C4-9B17-3682BCC00FE6}" presName="FourNodes_2_text" presStyleLbl="node1" presStyleIdx="3" presStyleCnt="4">
        <dgm:presLayoutVars>
          <dgm:bulletEnabled val="1"/>
        </dgm:presLayoutVars>
      </dgm:prSet>
      <dgm:spPr/>
      <dgm:t>
        <a:bodyPr/>
        <a:lstStyle/>
        <a:p>
          <a:endParaRPr lang="hr-HR"/>
        </a:p>
      </dgm:t>
    </dgm:pt>
    <dgm:pt modelId="{1D4609E7-3D82-453F-A9AC-56AB9F2A9F1D}" type="pres">
      <dgm:prSet presAssocID="{9BC72C3C-CDCD-43C4-9B17-3682BCC00FE6}" presName="FourNodes_3_text" presStyleLbl="node1" presStyleIdx="3" presStyleCnt="4">
        <dgm:presLayoutVars>
          <dgm:bulletEnabled val="1"/>
        </dgm:presLayoutVars>
      </dgm:prSet>
      <dgm:spPr/>
      <dgm:t>
        <a:bodyPr/>
        <a:lstStyle/>
        <a:p>
          <a:endParaRPr lang="hr-HR"/>
        </a:p>
      </dgm:t>
    </dgm:pt>
    <dgm:pt modelId="{FB507D35-D910-4F9E-9E71-CE7A6F0212BD}" type="pres">
      <dgm:prSet presAssocID="{9BC72C3C-CDCD-43C4-9B17-3682BCC00FE6}" presName="FourNodes_4_text" presStyleLbl="node1" presStyleIdx="3" presStyleCnt="4">
        <dgm:presLayoutVars>
          <dgm:bulletEnabled val="1"/>
        </dgm:presLayoutVars>
      </dgm:prSet>
      <dgm:spPr/>
      <dgm:t>
        <a:bodyPr/>
        <a:lstStyle/>
        <a:p>
          <a:endParaRPr lang="hr-HR"/>
        </a:p>
      </dgm:t>
    </dgm:pt>
  </dgm:ptLst>
  <dgm:cxnLst>
    <dgm:cxn modelId="{40B2541E-0AD9-4364-903F-FF8AE7C8A46A}" type="presOf" srcId="{BEB9C618-2EA6-4110-8CB5-4AAF1A1B1E9F}" destId="{FB507D35-D910-4F9E-9E71-CE7A6F0212BD}" srcOrd="1" destOrd="0" presId="urn:microsoft.com/office/officeart/2005/8/layout/vProcess5"/>
    <dgm:cxn modelId="{023D9DA1-C06D-4ADB-9DF0-C857D08AC1ED}" type="presOf" srcId="{2CE12F60-A832-44EB-9A50-0B387491E76A}" destId="{137E5937-D4B3-4C88-B81F-4CB0172E30EB}" srcOrd="0" destOrd="0" presId="urn:microsoft.com/office/officeart/2005/8/layout/vProcess5"/>
    <dgm:cxn modelId="{B625E1A6-9155-47B5-9EAB-938540121D99}" type="presOf" srcId="{BEB9C618-2EA6-4110-8CB5-4AAF1A1B1E9F}" destId="{0E4536EC-2174-4497-9B78-442B966A6578}" srcOrd="0" destOrd="0" presId="urn:microsoft.com/office/officeart/2005/8/layout/vProcess5"/>
    <dgm:cxn modelId="{4FF96686-47D9-4828-9151-6DAB1E1A219E}" srcId="{9BC72C3C-CDCD-43C4-9B17-3682BCC00FE6}" destId="{BEB9C618-2EA6-4110-8CB5-4AAF1A1B1E9F}" srcOrd="3" destOrd="0" parTransId="{E8F34D55-640D-4709-A0B7-C0FF6A95DE33}" sibTransId="{94C9A3CD-F522-4650-95E2-A29763449E83}"/>
    <dgm:cxn modelId="{8F2D24EF-3913-4474-9D2D-946A39712C57}" type="presOf" srcId="{DC39EA3E-086C-4857-BD82-363F92BB7FC3}" destId="{2E189CD2-DF1F-4AEA-AB7D-2558E3918350}" srcOrd="0" destOrd="0" presId="urn:microsoft.com/office/officeart/2005/8/layout/vProcess5"/>
    <dgm:cxn modelId="{5FF04B31-DFEE-48FE-B594-C64C65DA91FA}" type="presOf" srcId="{DC39EA3E-086C-4857-BD82-363F92BB7FC3}" destId="{1D4609E7-3D82-453F-A9AC-56AB9F2A9F1D}" srcOrd="1" destOrd="0" presId="urn:microsoft.com/office/officeart/2005/8/layout/vProcess5"/>
    <dgm:cxn modelId="{861ED1A4-26E7-4A8F-A7FB-124702AA4666}" type="presOf" srcId="{AB64688F-7198-4179-AAF8-6A94AFCBB4C9}" destId="{2C574C96-1B2B-46A6-B4CC-7C10A706FFB8}" srcOrd="1" destOrd="0" presId="urn:microsoft.com/office/officeart/2005/8/layout/vProcess5"/>
    <dgm:cxn modelId="{5D04A022-D8A2-415E-B294-72ED1C8B7194}" srcId="{9BC72C3C-CDCD-43C4-9B17-3682BCC00FE6}" destId="{7C409FCF-E9EA-47E1-B5AB-12A847664D36}" srcOrd="0" destOrd="0" parTransId="{415488A8-ECB9-4087-93F2-50040638BCCD}" sibTransId="{2CE12F60-A832-44EB-9A50-0B387491E76A}"/>
    <dgm:cxn modelId="{9E60EC01-38FF-4770-BAA2-7DE2404EB4C4}" type="presOf" srcId="{9BC72C3C-CDCD-43C4-9B17-3682BCC00FE6}" destId="{F57E3430-686A-4DAC-A254-47BE2E1F04B7}" srcOrd="0" destOrd="0" presId="urn:microsoft.com/office/officeart/2005/8/layout/vProcess5"/>
    <dgm:cxn modelId="{AD602F77-C3F1-4275-B6CB-D7470C27F449}" srcId="{9BC72C3C-CDCD-43C4-9B17-3682BCC00FE6}" destId="{DC39EA3E-086C-4857-BD82-363F92BB7FC3}" srcOrd="2" destOrd="0" parTransId="{0EBCDDEC-69BA-47EC-BA17-7A123C9ABD67}" sibTransId="{9C95C843-2176-4420-93AE-94E4F5869701}"/>
    <dgm:cxn modelId="{7FB785EE-DEB5-46CF-86F8-DD19C0DA7DF1}" type="presOf" srcId="{7C409FCF-E9EA-47E1-B5AB-12A847664D36}" destId="{63A40AF4-9C46-43A6-B753-AC5E4E315420}" srcOrd="1" destOrd="0" presId="urn:microsoft.com/office/officeart/2005/8/layout/vProcess5"/>
    <dgm:cxn modelId="{022A1B8D-9D1C-43E3-9023-D785941AB4E7}" type="presOf" srcId="{9C95C843-2176-4420-93AE-94E4F5869701}" destId="{2A564FE9-1E07-499D-9AF7-DF5BCBD4982F}" srcOrd="0" destOrd="0" presId="urn:microsoft.com/office/officeart/2005/8/layout/vProcess5"/>
    <dgm:cxn modelId="{D0EB2CD7-CE1F-4F96-8660-E36E80DB3C0E}" type="presOf" srcId="{7C409FCF-E9EA-47E1-B5AB-12A847664D36}" destId="{18383554-7B3C-446F-9443-5D7A54DFC5B8}" srcOrd="0" destOrd="0" presId="urn:microsoft.com/office/officeart/2005/8/layout/vProcess5"/>
    <dgm:cxn modelId="{C2306713-2171-49AE-B6F4-2878D77A37E1}" srcId="{9BC72C3C-CDCD-43C4-9B17-3682BCC00FE6}" destId="{AB64688F-7198-4179-AAF8-6A94AFCBB4C9}" srcOrd="1" destOrd="0" parTransId="{5B93DD48-1CC6-4A23-BEA8-0680D5C98892}" sibTransId="{DD6F8A75-0756-4031-A025-4D9A1564ECDF}"/>
    <dgm:cxn modelId="{7E48306B-77C9-41F5-BA37-656B809BA4DA}" type="presOf" srcId="{AB64688F-7198-4179-AAF8-6A94AFCBB4C9}" destId="{273E7D87-7CF5-498B-B164-17D30903E769}" srcOrd="0" destOrd="0" presId="urn:microsoft.com/office/officeart/2005/8/layout/vProcess5"/>
    <dgm:cxn modelId="{E76FFB10-1C52-48CB-B59D-783C2D10B294}" type="presOf" srcId="{DD6F8A75-0756-4031-A025-4D9A1564ECDF}" destId="{DBC07F8B-4308-450B-A4D3-4C2B11EAA8E1}" srcOrd="0" destOrd="0" presId="urn:microsoft.com/office/officeart/2005/8/layout/vProcess5"/>
    <dgm:cxn modelId="{0DE6CC88-1AB2-4737-989E-59FF7D1954F7}" type="presParOf" srcId="{F57E3430-686A-4DAC-A254-47BE2E1F04B7}" destId="{ED0DD5EB-D9C8-463A-8FD2-97033B13F0DD}" srcOrd="0" destOrd="0" presId="urn:microsoft.com/office/officeart/2005/8/layout/vProcess5"/>
    <dgm:cxn modelId="{1D558F34-6C05-4280-9E4B-20AECB92B4DA}" type="presParOf" srcId="{F57E3430-686A-4DAC-A254-47BE2E1F04B7}" destId="{18383554-7B3C-446F-9443-5D7A54DFC5B8}" srcOrd="1" destOrd="0" presId="urn:microsoft.com/office/officeart/2005/8/layout/vProcess5"/>
    <dgm:cxn modelId="{D43AFD7A-28D5-4499-B34A-FED9A910A603}" type="presParOf" srcId="{F57E3430-686A-4DAC-A254-47BE2E1F04B7}" destId="{273E7D87-7CF5-498B-B164-17D30903E769}" srcOrd="2" destOrd="0" presId="urn:microsoft.com/office/officeart/2005/8/layout/vProcess5"/>
    <dgm:cxn modelId="{0B0AE165-8118-4593-B683-68BDE2A37C47}" type="presParOf" srcId="{F57E3430-686A-4DAC-A254-47BE2E1F04B7}" destId="{2E189CD2-DF1F-4AEA-AB7D-2558E3918350}" srcOrd="3" destOrd="0" presId="urn:microsoft.com/office/officeart/2005/8/layout/vProcess5"/>
    <dgm:cxn modelId="{D0D92D6D-AD54-40AD-A8BB-34CBE4896F5C}" type="presParOf" srcId="{F57E3430-686A-4DAC-A254-47BE2E1F04B7}" destId="{0E4536EC-2174-4497-9B78-442B966A6578}" srcOrd="4" destOrd="0" presId="urn:microsoft.com/office/officeart/2005/8/layout/vProcess5"/>
    <dgm:cxn modelId="{DFF61268-E1F3-4221-B5CA-D6850E64D59E}" type="presParOf" srcId="{F57E3430-686A-4DAC-A254-47BE2E1F04B7}" destId="{137E5937-D4B3-4C88-B81F-4CB0172E30EB}" srcOrd="5" destOrd="0" presId="urn:microsoft.com/office/officeart/2005/8/layout/vProcess5"/>
    <dgm:cxn modelId="{2EFA3CF6-F2B9-4925-BBEE-E450BEF0FCF4}" type="presParOf" srcId="{F57E3430-686A-4DAC-A254-47BE2E1F04B7}" destId="{DBC07F8B-4308-450B-A4D3-4C2B11EAA8E1}" srcOrd="6" destOrd="0" presId="urn:microsoft.com/office/officeart/2005/8/layout/vProcess5"/>
    <dgm:cxn modelId="{493F6A6A-0F89-4A2F-BC2B-424F8FB306E6}" type="presParOf" srcId="{F57E3430-686A-4DAC-A254-47BE2E1F04B7}" destId="{2A564FE9-1E07-499D-9AF7-DF5BCBD4982F}" srcOrd="7" destOrd="0" presId="urn:microsoft.com/office/officeart/2005/8/layout/vProcess5"/>
    <dgm:cxn modelId="{0FED50E4-3C31-4681-B442-0FF391786C5E}" type="presParOf" srcId="{F57E3430-686A-4DAC-A254-47BE2E1F04B7}" destId="{63A40AF4-9C46-43A6-B753-AC5E4E315420}" srcOrd="8" destOrd="0" presId="urn:microsoft.com/office/officeart/2005/8/layout/vProcess5"/>
    <dgm:cxn modelId="{688679A1-199A-4E54-ADE5-0DD189704773}" type="presParOf" srcId="{F57E3430-686A-4DAC-A254-47BE2E1F04B7}" destId="{2C574C96-1B2B-46A6-B4CC-7C10A706FFB8}" srcOrd="9" destOrd="0" presId="urn:microsoft.com/office/officeart/2005/8/layout/vProcess5"/>
    <dgm:cxn modelId="{9CF062C9-9FE6-4B4C-813B-3B5C1F41F601}" type="presParOf" srcId="{F57E3430-686A-4DAC-A254-47BE2E1F04B7}" destId="{1D4609E7-3D82-453F-A9AC-56AB9F2A9F1D}" srcOrd="10" destOrd="0" presId="urn:microsoft.com/office/officeart/2005/8/layout/vProcess5"/>
    <dgm:cxn modelId="{526AB913-0E80-48B8-A3F3-1BE39E9E7FEC}" type="presParOf" srcId="{F57E3430-686A-4DAC-A254-47BE2E1F04B7}" destId="{FB507D35-D910-4F9E-9E71-CE7A6F0212BD}"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F02F7C-E777-4734-9AD6-BE3D6BBDA6AC}" type="doc">
      <dgm:prSet loTypeId="urn:microsoft.com/office/officeart/2005/8/layout/matrix1" loCatId="matrix" qsTypeId="urn:microsoft.com/office/officeart/2005/8/quickstyle/simple3" qsCatId="simple" csTypeId="urn:microsoft.com/office/officeart/2005/8/colors/accent0_1" csCatId="mainScheme" phldr="1"/>
      <dgm:spPr/>
      <dgm:t>
        <a:bodyPr/>
        <a:lstStyle/>
        <a:p>
          <a:endParaRPr lang="hr-HR"/>
        </a:p>
      </dgm:t>
    </dgm:pt>
    <dgm:pt modelId="{78917453-42B0-48D8-BBD2-33AEE7A47269}">
      <dgm:prSet phldrT="[Tekst]"/>
      <dgm:spPr/>
      <dgm:t>
        <a:bodyPr/>
        <a:lstStyle/>
        <a:p>
          <a:r>
            <a:rPr lang="hr-HR" dirty="0"/>
            <a:t>FILMSKI RODOVI</a:t>
          </a:r>
        </a:p>
      </dgm:t>
    </dgm:pt>
    <dgm:pt modelId="{747BA2E1-B0F8-44C4-BDF9-539743332174}" type="parTrans" cxnId="{6E060F84-44B9-432B-B4DF-BCCB112160D5}">
      <dgm:prSet/>
      <dgm:spPr/>
      <dgm:t>
        <a:bodyPr/>
        <a:lstStyle/>
        <a:p>
          <a:endParaRPr lang="hr-HR"/>
        </a:p>
      </dgm:t>
    </dgm:pt>
    <dgm:pt modelId="{F6506F1E-721B-448D-9F48-A880CECB3C45}" type="sibTrans" cxnId="{6E060F84-44B9-432B-B4DF-BCCB112160D5}">
      <dgm:prSet/>
      <dgm:spPr/>
      <dgm:t>
        <a:bodyPr/>
        <a:lstStyle/>
        <a:p>
          <a:endParaRPr lang="hr-HR"/>
        </a:p>
      </dgm:t>
    </dgm:pt>
    <dgm:pt modelId="{24AA567F-A65D-4D41-9AC5-C903A95C4E4C}">
      <dgm:prSet phldrT="[Tekst]"/>
      <dgm:spPr/>
      <dgm:t>
        <a:bodyPr/>
        <a:lstStyle/>
        <a:p>
          <a:r>
            <a:rPr lang="hr-HR" dirty="0"/>
            <a:t>Igrani film</a:t>
          </a:r>
        </a:p>
      </dgm:t>
    </dgm:pt>
    <dgm:pt modelId="{EF5F5D94-CBAB-486C-9B2E-7BACB93F853F}" type="parTrans" cxnId="{BEF10DB8-A264-4ABA-8786-3AC00CB19742}">
      <dgm:prSet/>
      <dgm:spPr/>
      <dgm:t>
        <a:bodyPr/>
        <a:lstStyle/>
        <a:p>
          <a:endParaRPr lang="hr-HR"/>
        </a:p>
      </dgm:t>
    </dgm:pt>
    <dgm:pt modelId="{6C4CD735-84B0-4A6C-A20E-1D9626B19136}" type="sibTrans" cxnId="{BEF10DB8-A264-4ABA-8786-3AC00CB19742}">
      <dgm:prSet/>
      <dgm:spPr/>
      <dgm:t>
        <a:bodyPr/>
        <a:lstStyle/>
        <a:p>
          <a:endParaRPr lang="hr-HR"/>
        </a:p>
      </dgm:t>
    </dgm:pt>
    <dgm:pt modelId="{5E4220B7-3E79-40CE-B030-E5AC088C6BBC}">
      <dgm:prSet phldrT="[Tekst]"/>
      <dgm:spPr/>
      <dgm:t>
        <a:bodyPr/>
        <a:lstStyle/>
        <a:p>
          <a:r>
            <a:rPr lang="hr-HR" dirty="0"/>
            <a:t>Animirani film</a:t>
          </a:r>
        </a:p>
      </dgm:t>
    </dgm:pt>
    <dgm:pt modelId="{6050952D-10E1-402F-8994-4F56D3146C28}" type="parTrans" cxnId="{42F75F15-265B-4A51-84D9-1920C14BE27E}">
      <dgm:prSet/>
      <dgm:spPr/>
      <dgm:t>
        <a:bodyPr/>
        <a:lstStyle/>
        <a:p>
          <a:endParaRPr lang="hr-HR"/>
        </a:p>
      </dgm:t>
    </dgm:pt>
    <dgm:pt modelId="{0EE2934C-BA1E-4E06-A294-6E0DA5D2ED5F}" type="sibTrans" cxnId="{42F75F15-265B-4A51-84D9-1920C14BE27E}">
      <dgm:prSet/>
      <dgm:spPr/>
      <dgm:t>
        <a:bodyPr/>
        <a:lstStyle/>
        <a:p>
          <a:endParaRPr lang="hr-HR"/>
        </a:p>
      </dgm:t>
    </dgm:pt>
    <dgm:pt modelId="{ACE5B985-CC40-409D-8819-7973034BD2F8}">
      <dgm:prSet phldrT="[Tekst]"/>
      <dgm:spPr/>
      <dgm:t>
        <a:bodyPr/>
        <a:lstStyle/>
        <a:p>
          <a:r>
            <a:rPr lang="hr-HR" dirty="0"/>
            <a:t>Dokumentarni film</a:t>
          </a:r>
        </a:p>
      </dgm:t>
    </dgm:pt>
    <dgm:pt modelId="{E28247BE-DE85-4753-A44C-E76A447E48B9}" type="parTrans" cxnId="{4F2360BA-76A9-485D-9D84-77136548666C}">
      <dgm:prSet/>
      <dgm:spPr/>
      <dgm:t>
        <a:bodyPr/>
        <a:lstStyle/>
        <a:p>
          <a:endParaRPr lang="hr-HR"/>
        </a:p>
      </dgm:t>
    </dgm:pt>
    <dgm:pt modelId="{B23B0A3B-4A88-440A-A0DB-D190B8721BE6}" type="sibTrans" cxnId="{4F2360BA-76A9-485D-9D84-77136548666C}">
      <dgm:prSet/>
      <dgm:spPr/>
      <dgm:t>
        <a:bodyPr/>
        <a:lstStyle/>
        <a:p>
          <a:endParaRPr lang="hr-HR"/>
        </a:p>
      </dgm:t>
    </dgm:pt>
    <dgm:pt modelId="{C4D359D6-AD88-447B-94CD-F96F89833062}">
      <dgm:prSet phldrT="[Tekst]"/>
      <dgm:spPr/>
      <dgm:t>
        <a:bodyPr/>
        <a:lstStyle/>
        <a:p>
          <a:r>
            <a:rPr lang="hr-HR" dirty="0"/>
            <a:t>Eksperimentalni film</a:t>
          </a:r>
        </a:p>
      </dgm:t>
    </dgm:pt>
    <dgm:pt modelId="{42067E38-67A4-4FD6-BD6A-CB10B5898A63}" type="parTrans" cxnId="{A5A7414E-096C-4C82-9D33-D5F3A691815F}">
      <dgm:prSet/>
      <dgm:spPr/>
      <dgm:t>
        <a:bodyPr/>
        <a:lstStyle/>
        <a:p>
          <a:endParaRPr lang="hr-HR"/>
        </a:p>
      </dgm:t>
    </dgm:pt>
    <dgm:pt modelId="{CA1E0A5F-5524-41E1-82C0-CE195EE8C426}" type="sibTrans" cxnId="{A5A7414E-096C-4C82-9D33-D5F3A691815F}">
      <dgm:prSet/>
      <dgm:spPr/>
      <dgm:t>
        <a:bodyPr/>
        <a:lstStyle/>
        <a:p>
          <a:endParaRPr lang="hr-HR"/>
        </a:p>
      </dgm:t>
    </dgm:pt>
    <dgm:pt modelId="{3256A901-522C-4919-BEF0-549A6E7E587F}" type="pres">
      <dgm:prSet presAssocID="{CFF02F7C-E777-4734-9AD6-BE3D6BBDA6AC}" presName="diagram" presStyleCnt="0">
        <dgm:presLayoutVars>
          <dgm:chMax val="1"/>
          <dgm:dir/>
          <dgm:animLvl val="ctr"/>
          <dgm:resizeHandles val="exact"/>
        </dgm:presLayoutVars>
      </dgm:prSet>
      <dgm:spPr/>
      <dgm:t>
        <a:bodyPr/>
        <a:lstStyle/>
        <a:p>
          <a:endParaRPr lang="hr-HR"/>
        </a:p>
      </dgm:t>
    </dgm:pt>
    <dgm:pt modelId="{B5785A0E-8ACB-4839-803F-381E5D0E3372}" type="pres">
      <dgm:prSet presAssocID="{CFF02F7C-E777-4734-9AD6-BE3D6BBDA6AC}" presName="matrix" presStyleCnt="0"/>
      <dgm:spPr/>
    </dgm:pt>
    <dgm:pt modelId="{41490EAA-7CD8-454E-BB41-E7AF9683B58E}" type="pres">
      <dgm:prSet presAssocID="{CFF02F7C-E777-4734-9AD6-BE3D6BBDA6AC}" presName="tile1" presStyleLbl="node1" presStyleIdx="0" presStyleCnt="4"/>
      <dgm:spPr/>
      <dgm:t>
        <a:bodyPr/>
        <a:lstStyle/>
        <a:p>
          <a:endParaRPr lang="hr-HR"/>
        </a:p>
      </dgm:t>
    </dgm:pt>
    <dgm:pt modelId="{0F4BAF10-F392-4F48-9D27-DBAA4CA8333E}" type="pres">
      <dgm:prSet presAssocID="{CFF02F7C-E777-4734-9AD6-BE3D6BBDA6AC}" presName="tile1text" presStyleLbl="node1" presStyleIdx="0" presStyleCnt="4">
        <dgm:presLayoutVars>
          <dgm:chMax val="0"/>
          <dgm:chPref val="0"/>
          <dgm:bulletEnabled val="1"/>
        </dgm:presLayoutVars>
      </dgm:prSet>
      <dgm:spPr/>
      <dgm:t>
        <a:bodyPr/>
        <a:lstStyle/>
        <a:p>
          <a:endParaRPr lang="hr-HR"/>
        </a:p>
      </dgm:t>
    </dgm:pt>
    <dgm:pt modelId="{E223A02B-13F6-44B9-B15F-39D3B4FDAEC8}" type="pres">
      <dgm:prSet presAssocID="{CFF02F7C-E777-4734-9AD6-BE3D6BBDA6AC}" presName="tile2" presStyleLbl="node1" presStyleIdx="1" presStyleCnt="4" custLinFactNeighborX="545" custLinFactNeighborY="-166"/>
      <dgm:spPr/>
      <dgm:t>
        <a:bodyPr/>
        <a:lstStyle/>
        <a:p>
          <a:endParaRPr lang="hr-HR"/>
        </a:p>
      </dgm:t>
    </dgm:pt>
    <dgm:pt modelId="{7E81F693-12F0-4BA0-AB79-78C2A89338F7}" type="pres">
      <dgm:prSet presAssocID="{CFF02F7C-E777-4734-9AD6-BE3D6BBDA6AC}" presName="tile2text" presStyleLbl="node1" presStyleIdx="1" presStyleCnt="4">
        <dgm:presLayoutVars>
          <dgm:chMax val="0"/>
          <dgm:chPref val="0"/>
          <dgm:bulletEnabled val="1"/>
        </dgm:presLayoutVars>
      </dgm:prSet>
      <dgm:spPr/>
      <dgm:t>
        <a:bodyPr/>
        <a:lstStyle/>
        <a:p>
          <a:endParaRPr lang="hr-HR"/>
        </a:p>
      </dgm:t>
    </dgm:pt>
    <dgm:pt modelId="{3772839D-285D-4CA2-996C-D387AB47D8CD}" type="pres">
      <dgm:prSet presAssocID="{CFF02F7C-E777-4734-9AD6-BE3D6BBDA6AC}" presName="tile3" presStyleLbl="node1" presStyleIdx="2" presStyleCnt="4"/>
      <dgm:spPr/>
      <dgm:t>
        <a:bodyPr/>
        <a:lstStyle/>
        <a:p>
          <a:endParaRPr lang="hr-HR"/>
        </a:p>
      </dgm:t>
    </dgm:pt>
    <dgm:pt modelId="{1BC53069-C882-4734-9DCC-A60DEED9D31C}" type="pres">
      <dgm:prSet presAssocID="{CFF02F7C-E777-4734-9AD6-BE3D6BBDA6AC}" presName="tile3text" presStyleLbl="node1" presStyleIdx="2" presStyleCnt="4">
        <dgm:presLayoutVars>
          <dgm:chMax val="0"/>
          <dgm:chPref val="0"/>
          <dgm:bulletEnabled val="1"/>
        </dgm:presLayoutVars>
      </dgm:prSet>
      <dgm:spPr/>
      <dgm:t>
        <a:bodyPr/>
        <a:lstStyle/>
        <a:p>
          <a:endParaRPr lang="hr-HR"/>
        </a:p>
      </dgm:t>
    </dgm:pt>
    <dgm:pt modelId="{28D6EDF5-FC73-490F-9A31-904870215ECE}" type="pres">
      <dgm:prSet presAssocID="{CFF02F7C-E777-4734-9AD6-BE3D6BBDA6AC}" presName="tile4" presStyleLbl="node1" presStyleIdx="3" presStyleCnt="4"/>
      <dgm:spPr/>
      <dgm:t>
        <a:bodyPr/>
        <a:lstStyle/>
        <a:p>
          <a:endParaRPr lang="hr-HR"/>
        </a:p>
      </dgm:t>
    </dgm:pt>
    <dgm:pt modelId="{76C70359-4665-4CD5-AA48-C66184BEAEDE}" type="pres">
      <dgm:prSet presAssocID="{CFF02F7C-E777-4734-9AD6-BE3D6BBDA6AC}" presName="tile4text" presStyleLbl="node1" presStyleIdx="3" presStyleCnt="4">
        <dgm:presLayoutVars>
          <dgm:chMax val="0"/>
          <dgm:chPref val="0"/>
          <dgm:bulletEnabled val="1"/>
        </dgm:presLayoutVars>
      </dgm:prSet>
      <dgm:spPr/>
      <dgm:t>
        <a:bodyPr/>
        <a:lstStyle/>
        <a:p>
          <a:endParaRPr lang="hr-HR"/>
        </a:p>
      </dgm:t>
    </dgm:pt>
    <dgm:pt modelId="{9A731258-DD59-4578-A9EB-899EC86645F6}" type="pres">
      <dgm:prSet presAssocID="{CFF02F7C-E777-4734-9AD6-BE3D6BBDA6AC}" presName="centerTile" presStyleLbl="fgShp" presStyleIdx="0" presStyleCnt="1">
        <dgm:presLayoutVars>
          <dgm:chMax val="0"/>
          <dgm:chPref val="0"/>
        </dgm:presLayoutVars>
      </dgm:prSet>
      <dgm:spPr/>
      <dgm:t>
        <a:bodyPr/>
        <a:lstStyle/>
        <a:p>
          <a:endParaRPr lang="hr-HR"/>
        </a:p>
      </dgm:t>
    </dgm:pt>
  </dgm:ptLst>
  <dgm:cxnLst>
    <dgm:cxn modelId="{02833D2F-6943-4064-84BC-40EC06E436F5}" type="presOf" srcId="{24AA567F-A65D-4D41-9AC5-C903A95C4E4C}" destId="{41490EAA-7CD8-454E-BB41-E7AF9683B58E}" srcOrd="0" destOrd="0" presId="urn:microsoft.com/office/officeart/2005/8/layout/matrix1"/>
    <dgm:cxn modelId="{3E961116-39C6-447E-8517-C357877B01A9}" type="presOf" srcId="{5E4220B7-3E79-40CE-B030-E5AC088C6BBC}" destId="{7E81F693-12F0-4BA0-AB79-78C2A89338F7}" srcOrd="1" destOrd="0" presId="urn:microsoft.com/office/officeart/2005/8/layout/matrix1"/>
    <dgm:cxn modelId="{43662DB8-2970-471D-B04F-4A90D574E980}" type="presOf" srcId="{CFF02F7C-E777-4734-9AD6-BE3D6BBDA6AC}" destId="{3256A901-522C-4919-BEF0-549A6E7E587F}" srcOrd="0" destOrd="0" presId="urn:microsoft.com/office/officeart/2005/8/layout/matrix1"/>
    <dgm:cxn modelId="{529574D8-916E-47F2-900B-A8715D868AF3}" type="presOf" srcId="{ACE5B985-CC40-409D-8819-7973034BD2F8}" destId="{1BC53069-C882-4734-9DCC-A60DEED9D31C}" srcOrd="1" destOrd="0" presId="urn:microsoft.com/office/officeart/2005/8/layout/matrix1"/>
    <dgm:cxn modelId="{9FFFE16F-3F34-48BA-8ABA-799405F861CE}" type="presOf" srcId="{78917453-42B0-48D8-BBD2-33AEE7A47269}" destId="{9A731258-DD59-4578-A9EB-899EC86645F6}" srcOrd="0" destOrd="0" presId="urn:microsoft.com/office/officeart/2005/8/layout/matrix1"/>
    <dgm:cxn modelId="{E59776E5-157B-4C60-9081-642778AE668C}" type="presOf" srcId="{24AA567F-A65D-4D41-9AC5-C903A95C4E4C}" destId="{0F4BAF10-F392-4F48-9D27-DBAA4CA8333E}" srcOrd="1" destOrd="0" presId="urn:microsoft.com/office/officeart/2005/8/layout/matrix1"/>
    <dgm:cxn modelId="{72C7A142-2582-4506-8B18-28E0806ED6C5}" type="presOf" srcId="{5E4220B7-3E79-40CE-B030-E5AC088C6BBC}" destId="{E223A02B-13F6-44B9-B15F-39D3B4FDAEC8}" srcOrd="0" destOrd="0" presId="urn:microsoft.com/office/officeart/2005/8/layout/matrix1"/>
    <dgm:cxn modelId="{4F2360BA-76A9-485D-9D84-77136548666C}" srcId="{78917453-42B0-48D8-BBD2-33AEE7A47269}" destId="{ACE5B985-CC40-409D-8819-7973034BD2F8}" srcOrd="2" destOrd="0" parTransId="{E28247BE-DE85-4753-A44C-E76A447E48B9}" sibTransId="{B23B0A3B-4A88-440A-A0DB-D190B8721BE6}"/>
    <dgm:cxn modelId="{6E060F84-44B9-432B-B4DF-BCCB112160D5}" srcId="{CFF02F7C-E777-4734-9AD6-BE3D6BBDA6AC}" destId="{78917453-42B0-48D8-BBD2-33AEE7A47269}" srcOrd="0" destOrd="0" parTransId="{747BA2E1-B0F8-44C4-BDF9-539743332174}" sibTransId="{F6506F1E-721B-448D-9F48-A880CECB3C45}"/>
    <dgm:cxn modelId="{40CE93DF-613C-45C0-BFE1-58697347030C}" type="presOf" srcId="{C4D359D6-AD88-447B-94CD-F96F89833062}" destId="{28D6EDF5-FC73-490F-9A31-904870215ECE}" srcOrd="0" destOrd="0" presId="urn:microsoft.com/office/officeart/2005/8/layout/matrix1"/>
    <dgm:cxn modelId="{A5A7414E-096C-4C82-9D33-D5F3A691815F}" srcId="{78917453-42B0-48D8-BBD2-33AEE7A47269}" destId="{C4D359D6-AD88-447B-94CD-F96F89833062}" srcOrd="3" destOrd="0" parTransId="{42067E38-67A4-4FD6-BD6A-CB10B5898A63}" sibTransId="{CA1E0A5F-5524-41E1-82C0-CE195EE8C426}"/>
    <dgm:cxn modelId="{BEF10DB8-A264-4ABA-8786-3AC00CB19742}" srcId="{78917453-42B0-48D8-BBD2-33AEE7A47269}" destId="{24AA567F-A65D-4D41-9AC5-C903A95C4E4C}" srcOrd="0" destOrd="0" parTransId="{EF5F5D94-CBAB-486C-9B2E-7BACB93F853F}" sibTransId="{6C4CD735-84B0-4A6C-A20E-1D9626B19136}"/>
    <dgm:cxn modelId="{42F75F15-265B-4A51-84D9-1920C14BE27E}" srcId="{78917453-42B0-48D8-BBD2-33AEE7A47269}" destId="{5E4220B7-3E79-40CE-B030-E5AC088C6BBC}" srcOrd="1" destOrd="0" parTransId="{6050952D-10E1-402F-8994-4F56D3146C28}" sibTransId="{0EE2934C-BA1E-4E06-A294-6E0DA5D2ED5F}"/>
    <dgm:cxn modelId="{9FDBA249-7DF8-46CC-A09D-A43D9ACC0AB0}" type="presOf" srcId="{ACE5B985-CC40-409D-8819-7973034BD2F8}" destId="{3772839D-285D-4CA2-996C-D387AB47D8CD}" srcOrd="0" destOrd="0" presId="urn:microsoft.com/office/officeart/2005/8/layout/matrix1"/>
    <dgm:cxn modelId="{3EADE1D1-B4FD-4F7C-ABF0-9F2E934554A9}" type="presOf" srcId="{C4D359D6-AD88-447B-94CD-F96F89833062}" destId="{76C70359-4665-4CD5-AA48-C66184BEAEDE}" srcOrd="1" destOrd="0" presId="urn:microsoft.com/office/officeart/2005/8/layout/matrix1"/>
    <dgm:cxn modelId="{5DF530C2-3704-46FC-9647-718BC37739CE}" type="presParOf" srcId="{3256A901-522C-4919-BEF0-549A6E7E587F}" destId="{B5785A0E-8ACB-4839-803F-381E5D0E3372}" srcOrd="0" destOrd="0" presId="urn:microsoft.com/office/officeart/2005/8/layout/matrix1"/>
    <dgm:cxn modelId="{D9044815-2A7C-4955-8F0F-62EE33F606EA}" type="presParOf" srcId="{B5785A0E-8ACB-4839-803F-381E5D0E3372}" destId="{41490EAA-7CD8-454E-BB41-E7AF9683B58E}" srcOrd="0" destOrd="0" presId="urn:microsoft.com/office/officeart/2005/8/layout/matrix1"/>
    <dgm:cxn modelId="{0A32B1F1-D699-4F85-81B6-A72D7EAC958E}" type="presParOf" srcId="{B5785A0E-8ACB-4839-803F-381E5D0E3372}" destId="{0F4BAF10-F392-4F48-9D27-DBAA4CA8333E}" srcOrd="1" destOrd="0" presId="urn:microsoft.com/office/officeart/2005/8/layout/matrix1"/>
    <dgm:cxn modelId="{4EEFB6CF-3C06-4577-B440-FA301B8C0111}" type="presParOf" srcId="{B5785A0E-8ACB-4839-803F-381E5D0E3372}" destId="{E223A02B-13F6-44B9-B15F-39D3B4FDAEC8}" srcOrd="2" destOrd="0" presId="urn:microsoft.com/office/officeart/2005/8/layout/matrix1"/>
    <dgm:cxn modelId="{C6ECC1F9-9580-4273-95BB-AC8B6CBCE08B}" type="presParOf" srcId="{B5785A0E-8ACB-4839-803F-381E5D0E3372}" destId="{7E81F693-12F0-4BA0-AB79-78C2A89338F7}" srcOrd="3" destOrd="0" presId="urn:microsoft.com/office/officeart/2005/8/layout/matrix1"/>
    <dgm:cxn modelId="{1243F7E5-934E-41DA-9E97-47863402E13A}" type="presParOf" srcId="{B5785A0E-8ACB-4839-803F-381E5D0E3372}" destId="{3772839D-285D-4CA2-996C-D387AB47D8CD}" srcOrd="4" destOrd="0" presId="urn:microsoft.com/office/officeart/2005/8/layout/matrix1"/>
    <dgm:cxn modelId="{E3BD59CD-E54D-412D-8400-0EFEF19087AB}" type="presParOf" srcId="{B5785A0E-8ACB-4839-803F-381E5D0E3372}" destId="{1BC53069-C882-4734-9DCC-A60DEED9D31C}" srcOrd="5" destOrd="0" presId="urn:microsoft.com/office/officeart/2005/8/layout/matrix1"/>
    <dgm:cxn modelId="{516839B9-748B-4053-BDD7-346D672C0FD9}" type="presParOf" srcId="{B5785A0E-8ACB-4839-803F-381E5D0E3372}" destId="{28D6EDF5-FC73-490F-9A31-904870215ECE}" srcOrd="6" destOrd="0" presId="urn:microsoft.com/office/officeart/2005/8/layout/matrix1"/>
    <dgm:cxn modelId="{B10F5616-3DD4-4EA8-818D-A9FAD343F2BD}" type="presParOf" srcId="{B5785A0E-8ACB-4839-803F-381E5D0E3372}" destId="{76C70359-4665-4CD5-AA48-C66184BEAEDE}" srcOrd="7" destOrd="0" presId="urn:microsoft.com/office/officeart/2005/8/layout/matrix1"/>
    <dgm:cxn modelId="{EC9B39E6-755D-4BFD-90E9-9A81A79CB0CE}" type="presParOf" srcId="{3256A901-522C-4919-BEF0-549A6E7E587F}" destId="{9A731258-DD59-4578-A9EB-899EC86645F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5124F48C-6424-4EC0-BF05-0A55BE19344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29AA90CC-04AF-4CC9-ADA5-7D0AB3CAAA00}">
      <dgm:prSet/>
      <dgm:spPr/>
      <dgm:t>
        <a:bodyPr/>
        <a:lstStyle/>
        <a:p>
          <a:r>
            <a:rPr lang="hr-HR" b="1" dirty="0">
              <a:solidFill>
                <a:srgbClr val="486B83"/>
              </a:solidFill>
            </a:rPr>
            <a:t>Nastavne situacije:</a:t>
          </a:r>
          <a:endParaRPr lang="en-US" b="1" dirty="0">
            <a:solidFill>
              <a:srgbClr val="486B83"/>
            </a:solidFill>
          </a:endParaRPr>
        </a:p>
      </dgm:t>
    </dgm:pt>
    <dgm:pt modelId="{53ECA5C8-2619-40A9-9E1A-924A2575DDDC}" type="parTrans" cxnId="{35F51C81-F196-438E-8924-89C0348ED64D}">
      <dgm:prSet/>
      <dgm:spPr/>
      <dgm:t>
        <a:bodyPr/>
        <a:lstStyle/>
        <a:p>
          <a:endParaRPr lang="en-US"/>
        </a:p>
      </dgm:t>
    </dgm:pt>
    <dgm:pt modelId="{E67AF418-8836-4CD8-84FF-FC9EA0ECE92A}" type="sibTrans" cxnId="{35F51C81-F196-438E-8924-89C0348ED64D}">
      <dgm:prSet/>
      <dgm:spPr/>
      <dgm:t>
        <a:bodyPr/>
        <a:lstStyle/>
        <a:p>
          <a:endParaRPr lang="en-US"/>
        </a:p>
      </dgm:t>
    </dgm:pt>
    <dgm:pt modelId="{1774073F-3315-406C-9D49-9EBADDF028B6}">
      <dgm:prSet/>
      <dgm:spPr/>
      <dgm:t>
        <a:bodyPr/>
        <a:lstStyle/>
        <a:p>
          <a:r>
            <a:rPr lang="hr-HR" dirty="0"/>
            <a:t>1. Motivacija</a:t>
          </a:r>
          <a:endParaRPr lang="en-US" dirty="0"/>
        </a:p>
      </dgm:t>
    </dgm:pt>
    <dgm:pt modelId="{3E00C241-6A50-4FD6-A4C1-9B66BBE697A2}" type="parTrans" cxnId="{54926F99-885A-4E59-8B7B-C90F558F07BE}">
      <dgm:prSet/>
      <dgm:spPr/>
      <dgm:t>
        <a:bodyPr/>
        <a:lstStyle/>
        <a:p>
          <a:endParaRPr lang="en-US"/>
        </a:p>
      </dgm:t>
    </dgm:pt>
    <dgm:pt modelId="{648493E3-82A9-4A7A-AF29-4F24BF3CA8A7}" type="sibTrans" cxnId="{54926F99-885A-4E59-8B7B-C90F558F07BE}">
      <dgm:prSet/>
      <dgm:spPr/>
      <dgm:t>
        <a:bodyPr/>
        <a:lstStyle/>
        <a:p>
          <a:endParaRPr lang="en-US"/>
        </a:p>
      </dgm:t>
    </dgm:pt>
    <dgm:pt modelId="{7DDAA6F9-A635-4EFD-B45C-9650AEDC7CA0}">
      <dgm:prSet/>
      <dgm:spPr/>
      <dgm:t>
        <a:bodyPr/>
        <a:lstStyle/>
        <a:p>
          <a:r>
            <a:rPr lang="hr-HR" dirty="0"/>
            <a:t>2. Najava</a:t>
          </a:r>
          <a:endParaRPr lang="en-US" dirty="0"/>
        </a:p>
      </dgm:t>
    </dgm:pt>
    <dgm:pt modelId="{66F8FA67-385F-4EC4-AA28-BCF2BD45618C}" type="parTrans" cxnId="{CDB9A784-A43A-492B-9925-09716EF76FAE}">
      <dgm:prSet/>
      <dgm:spPr/>
      <dgm:t>
        <a:bodyPr/>
        <a:lstStyle/>
        <a:p>
          <a:endParaRPr lang="en-US"/>
        </a:p>
      </dgm:t>
    </dgm:pt>
    <dgm:pt modelId="{C4E92122-9565-451F-A9E4-3579DCF8EED2}" type="sibTrans" cxnId="{CDB9A784-A43A-492B-9925-09716EF76FAE}">
      <dgm:prSet/>
      <dgm:spPr/>
      <dgm:t>
        <a:bodyPr/>
        <a:lstStyle/>
        <a:p>
          <a:endParaRPr lang="en-US"/>
        </a:p>
      </dgm:t>
    </dgm:pt>
    <dgm:pt modelId="{B57ACC5A-9333-45A2-8D09-9E9A32975705}">
      <dgm:prSet/>
      <dgm:spPr/>
      <dgm:t>
        <a:bodyPr/>
        <a:lstStyle/>
        <a:p>
          <a:r>
            <a:rPr lang="hr-HR" dirty="0"/>
            <a:t>3. Prikazivanje filma</a:t>
          </a:r>
          <a:endParaRPr lang="en-US" dirty="0"/>
        </a:p>
      </dgm:t>
    </dgm:pt>
    <dgm:pt modelId="{FB9D0B32-86D0-4E6F-8414-22A609164F18}" type="parTrans" cxnId="{02973FC5-6CC1-4F40-A1CB-CEFB701AB29D}">
      <dgm:prSet/>
      <dgm:spPr/>
      <dgm:t>
        <a:bodyPr/>
        <a:lstStyle/>
        <a:p>
          <a:endParaRPr lang="en-US"/>
        </a:p>
      </dgm:t>
    </dgm:pt>
    <dgm:pt modelId="{659927D3-64E6-4205-AE69-368BF2679734}" type="sibTrans" cxnId="{02973FC5-6CC1-4F40-A1CB-CEFB701AB29D}">
      <dgm:prSet/>
      <dgm:spPr/>
      <dgm:t>
        <a:bodyPr/>
        <a:lstStyle/>
        <a:p>
          <a:endParaRPr lang="en-US"/>
        </a:p>
      </dgm:t>
    </dgm:pt>
    <dgm:pt modelId="{582E1988-9E05-4681-AECC-A5353A46AC4D}">
      <dgm:prSet/>
      <dgm:spPr/>
      <dgm:t>
        <a:bodyPr/>
        <a:lstStyle/>
        <a:p>
          <a:r>
            <a:rPr lang="hr-HR" dirty="0"/>
            <a:t>4. Emocionalno-intelektualna pauza</a:t>
          </a:r>
          <a:endParaRPr lang="en-US" dirty="0"/>
        </a:p>
      </dgm:t>
    </dgm:pt>
    <dgm:pt modelId="{AA8E6A10-5C4F-4D67-891A-D1383E6EC1D9}" type="parTrans" cxnId="{9258F8B8-8293-4F32-9F7D-39AAB4D51041}">
      <dgm:prSet/>
      <dgm:spPr/>
      <dgm:t>
        <a:bodyPr/>
        <a:lstStyle/>
        <a:p>
          <a:endParaRPr lang="en-US"/>
        </a:p>
      </dgm:t>
    </dgm:pt>
    <dgm:pt modelId="{3263F87B-F5EB-48D9-B09B-FE55E520FAC1}" type="sibTrans" cxnId="{9258F8B8-8293-4F32-9F7D-39AAB4D51041}">
      <dgm:prSet/>
      <dgm:spPr/>
      <dgm:t>
        <a:bodyPr/>
        <a:lstStyle/>
        <a:p>
          <a:endParaRPr lang="en-US"/>
        </a:p>
      </dgm:t>
    </dgm:pt>
    <dgm:pt modelId="{7AE7811E-861D-4A00-A2DE-227CBE9AD9D1}">
      <dgm:prSet/>
      <dgm:spPr/>
      <dgm:t>
        <a:bodyPr/>
        <a:lstStyle/>
        <a:p>
          <a:r>
            <a:rPr lang="hr-HR" dirty="0"/>
            <a:t>5. Slobodno iznošenje doživljaja </a:t>
          </a:r>
          <a:endParaRPr lang="en-US" dirty="0"/>
        </a:p>
      </dgm:t>
    </dgm:pt>
    <dgm:pt modelId="{FD14BA5F-D43B-4A6D-B5C1-B6883B860B8C}" type="parTrans" cxnId="{D79EC80B-9DF1-453E-9E6F-27F504B4C307}">
      <dgm:prSet/>
      <dgm:spPr/>
      <dgm:t>
        <a:bodyPr/>
        <a:lstStyle/>
        <a:p>
          <a:endParaRPr lang="en-US"/>
        </a:p>
      </dgm:t>
    </dgm:pt>
    <dgm:pt modelId="{DE3681B6-C92B-4BA7-B552-4D0A41E5C724}" type="sibTrans" cxnId="{D79EC80B-9DF1-453E-9E6F-27F504B4C307}">
      <dgm:prSet/>
      <dgm:spPr/>
      <dgm:t>
        <a:bodyPr/>
        <a:lstStyle/>
        <a:p>
          <a:endParaRPr lang="en-US"/>
        </a:p>
      </dgm:t>
    </dgm:pt>
    <dgm:pt modelId="{42DA2D3C-C6CE-4772-B43F-6678DEC05D1D}">
      <dgm:prSet/>
      <dgm:spPr/>
      <dgm:t>
        <a:bodyPr/>
        <a:lstStyle/>
        <a:p>
          <a:r>
            <a:rPr lang="hr-HR" dirty="0"/>
            <a:t>6. Istraživačka rasprava</a:t>
          </a:r>
          <a:endParaRPr lang="en-US" dirty="0"/>
        </a:p>
      </dgm:t>
    </dgm:pt>
    <dgm:pt modelId="{23559DAD-4DDE-483B-B419-7B920FD32B53}" type="parTrans" cxnId="{1CB054A9-39DD-4FA9-AAF1-65C04D0F389C}">
      <dgm:prSet/>
      <dgm:spPr/>
      <dgm:t>
        <a:bodyPr/>
        <a:lstStyle/>
        <a:p>
          <a:endParaRPr lang="en-US"/>
        </a:p>
      </dgm:t>
    </dgm:pt>
    <dgm:pt modelId="{A255E36D-A67A-4838-B0F4-619A29C53889}" type="sibTrans" cxnId="{1CB054A9-39DD-4FA9-AAF1-65C04D0F389C}">
      <dgm:prSet/>
      <dgm:spPr/>
      <dgm:t>
        <a:bodyPr/>
        <a:lstStyle/>
        <a:p>
          <a:endParaRPr lang="en-US"/>
        </a:p>
      </dgm:t>
    </dgm:pt>
    <dgm:pt modelId="{68E848F5-0E54-41A2-9893-AE300CF79DE9}">
      <dgm:prSet/>
      <dgm:spPr/>
      <dgm:t>
        <a:bodyPr/>
        <a:lstStyle/>
        <a:p>
          <a:r>
            <a:rPr lang="hr-HR" dirty="0"/>
            <a:t>7. Uopćavanje</a:t>
          </a:r>
          <a:endParaRPr lang="en-US" dirty="0"/>
        </a:p>
      </dgm:t>
    </dgm:pt>
    <dgm:pt modelId="{1BEB83FE-5FB8-47CA-A502-30D499BA32DD}" type="parTrans" cxnId="{35D1AEFF-9014-4703-81C2-86A874B595BD}">
      <dgm:prSet/>
      <dgm:spPr/>
      <dgm:t>
        <a:bodyPr/>
        <a:lstStyle/>
        <a:p>
          <a:endParaRPr lang="en-US"/>
        </a:p>
      </dgm:t>
    </dgm:pt>
    <dgm:pt modelId="{3710B8C6-0DC3-4112-81BE-0C43C8B6E2FB}" type="sibTrans" cxnId="{35D1AEFF-9014-4703-81C2-86A874B595BD}">
      <dgm:prSet/>
      <dgm:spPr/>
      <dgm:t>
        <a:bodyPr/>
        <a:lstStyle/>
        <a:p>
          <a:endParaRPr lang="en-US"/>
        </a:p>
      </dgm:t>
    </dgm:pt>
    <dgm:pt modelId="{D1EDDD5B-620D-4952-B9A6-96A8EC7FD2AC}">
      <dgm:prSet/>
      <dgm:spPr/>
      <dgm:t>
        <a:bodyPr/>
        <a:lstStyle/>
        <a:p>
          <a:r>
            <a:rPr lang="hr-HR" dirty="0"/>
            <a:t>8. Stvaralački oblici rada</a:t>
          </a:r>
          <a:endParaRPr lang="en-US" dirty="0"/>
        </a:p>
      </dgm:t>
    </dgm:pt>
    <dgm:pt modelId="{990CE8EA-3774-4FAF-BC18-9AE548C447FF}" type="parTrans" cxnId="{B69B782B-4573-4D7A-97F4-E14ED915F7B5}">
      <dgm:prSet/>
      <dgm:spPr/>
      <dgm:t>
        <a:bodyPr/>
        <a:lstStyle/>
        <a:p>
          <a:endParaRPr lang="en-US"/>
        </a:p>
      </dgm:t>
    </dgm:pt>
    <dgm:pt modelId="{550CEC03-DE90-4404-B01B-9D7D0BE43586}" type="sibTrans" cxnId="{B69B782B-4573-4D7A-97F4-E14ED915F7B5}">
      <dgm:prSet/>
      <dgm:spPr/>
      <dgm:t>
        <a:bodyPr/>
        <a:lstStyle/>
        <a:p>
          <a:endParaRPr lang="en-US"/>
        </a:p>
      </dgm:t>
    </dgm:pt>
    <dgm:pt modelId="{85CAA9B0-F49F-4FAB-A58E-BFEE186F1E4B}" type="pres">
      <dgm:prSet presAssocID="{5124F48C-6424-4EC0-BF05-0A55BE19344A}" presName="vert0" presStyleCnt="0">
        <dgm:presLayoutVars>
          <dgm:dir/>
          <dgm:animOne val="branch"/>
          <dgm:animLvl val="lvl"/>
        </dgm:presLayoutVars>
      </dgm:prSet>
      <dgm:spPr/>
      <dgm:t>
        <a:bodyPr/>
        <a:lstStyle/>
        <a:p>
          <a:endParaRPr lang="hr-HR"/>
        </a:p>
      </dgm:t>
    </dgm:pt>
    <dgm:pt modelId="{730DA34A-E439-4DE8-B9E5-4A3F0F8AF795}" type="pres">
      <dgm:prSet presAssocID="{29AA90CC-04AF-4CC9-ADA5-7D0AB3CAAA00}" presName="thickLine" presStyleLbl="alignNode1" presStyleIdx="0" presStyleCnt="1"/>
      <dgm:spPr/>
    </dgm:pt>
    <dgm:pt modelId="{80FE0A93-C204-4C6A-A151-30B297CFF433}" type="pres">
      <dgm:prSet presAssocID="{29AA90CC-04AF-4CC9-ADA5-7D0AB3CAAA00}" presName="horz1" presStyleCnt="0"/>
      <dgm:spPr/>
    </dgm:pt>
    <dgm:pt modelId="{5695C08E-5E87-4BAC-96AB-D798B49239B1}" type="pres">
      <dgm:prSet presAssocID="{29AA90CC-04AF-4CC9-ADA5-7D0AB3CAAA00}" presName="tx1" presStyleLbl="revTx" presStyleIdx="0" presStyleCnt="9"/>
      <dgm:spPr/>
      <dgm:t>
        <a:bodyPr/>
        <a:lstStyle/>
        <a:p>
          <a:endParaRPr lang="hr-HR"/>
        </a:p>
      </dgm:t>
    </dgm:pt>
    <dgm:pt modelId="{1337C316-1B36-4CEE-AEFC-0A8761A1DAE3}" type="pres">
      <dgm:prSet presAssocID="{29AA90CC-04AF-4CC9-ADA5-7D0AB3CAAA00}" presName="vert1" presStyleCnt="0"/>
      <dgm:spPr/>
    </dgm:pt>
    <dgm:pt modelId="{61C6D5F7-2AD7-48FE-915D-65A4C875DF68}" type="pres">
      <dgm:prSet presAssocID="{1774073F-3315-406C-9D49-9EBADDF028B6}" presName="vertSpace2a" presStyleCnt="0"/>
      <dgm:spPr/>
    </dgm:pt>
    <dgm:pt modelId="{90DB095C-6C08-47A2-8990-06A1C9CE5111}" type="pres">
      <dgm:prSet presAssocID="{1774073F-3315-406C-9D49-9EBADDF028B6}" presName="horz2" presStyleCnt="0"/>
      <dgm:spPr/>
    </dgm:pt>
    <dgm:pt modelId="{B5A36956-89DA-42FC-AA16-BC80031B6149}" type="pres">
      <dgm:prSet presAssocID="{1774073F-3315-406C-9D49-9EBADDF028B6}" presName="horzSpace2" presStyleCnt="0"/>
      <dgm:spPr/>
    </dgm:pt>
    <dgm:pt modelId="{C78EF68A-35F0-47CA-B7F3-F3D0BC43307B}" type="pres">
      <dgm:prSet presAssocID="{1774073F-3315-406C-9D49-9EBADDF028B6}" presName="tx2" presStyleLbl="revTx" presStyleIdx="1" presStyleCnt="9"/>
      <dgm:spPr/>
      <dgm:t>
        <a:bodyPr/>
        <a:lstStyle/>
        <a:p>
          <a:endParaRPr lang="hr-HR"/>
        </a:p>
      </dgm:t>
    </dgm:pt>
    <dgm:pt modelId="{A52E94BB-B27E-4E65-B650-6985C2D8B761}" type="pres">
      <dgm:prSet presAssocID="{1774073F-3315-406C-9D49-9EBADDF028B6}" presName="vert2" presStyleCnt="0"/>
      <dgm:spPr/>
    </dgm:pt>
    <dgm:pt modelId="{8DDEA126-8990-42D5-B044-480A5AF8E5F9}" type="pres">
      <dgm:prSet presAssocID="{1774073F-3315-406C-9D49-9EBADDF028B6}" presName="thinLine2b" presStyleLbl="callout" presStyleIdx="0" presStyleCnt="8"/>
      <dgm:spPr/>
    </dgm:pt>
    <dgm:pt modelId="{D28827BE-F6B8-4420-8ECF-89F76BA870F2}" type="pres">
      <dgm:prSet presAssocID="{1774073F-3315-406C-9D49-9EBADDF028B6}" presName="vertSpace2b" presStyleCnt="0"/>
      <dgm:spPr/>
    </dgm:pt>
    <dgm:pt modelId="{04C1C062-10E4-4018-8834-04836E240D31}" type="pres">
      <dgm:prSet presAssocID="{7DDAA6F9-A635-4EFD-B45C-9650AEDC7CA0}" presName="horz2" presStyleCnt="0"/>
      <dgm:spPr/>
    </dgm:pt>
    <dgm:pt modelId="{BFF0CFEA-BB97-4F6A-95F7-D7A54ABCC5AF}" type="pres">
      <dgm:prSet presAssocID="{7DDAA6F9-A635-4EFD-B45C-9650AEDC7CA0}" presName="horzSpace2" presStyleCnt="0"/>
      <dgm:spPr/>
    </dgm:pt>
    <dgm:pt modelId="{BDD98AE8-0CA8-4312-A88D-1F6C2B18ECDE}" type="pres">
      <dgm:prSet presAssocID="{7DDAA6F9-A635-4EFD-B45C-9650AEDC7CA0}" presName="tx2" presStyleLbl="revTx" presStyleIdx="2" presStyleCnt="9"/>
      <dgm:spPr/>
      <dgm:t>
        <a:bodyPr/>
        <a:lstStyle/>
        <a:p>
          <a:endParaRPr lang="hr-HR"/>
        </a:p>
      </dgm:t>
    </dgm:pt>
    <dgm:pt modelId="{666668A0-05C8-49CA-82EE-C2B2717B3B97}" type="pres">
      <dgm:prSet presAssocID="{7DDAA6F9-A635-4EFD-B45C-9650AEDC7CA0}" presName="vert2" presStyleCnt="0"/>
      <dgm:spPr/>
    </dgm:pt>
    <dgm:pt modelId="{B5AC27DD-82EE-45F0-ADBB-CC756B002D25}" type="pres">
      <dgm:prSet presAssocID="{7DDAA6F9-A635-4EFD-B45C-9650AEDC7CA0}" presName="thinLine2b" presStyleLbl="callout" presStyleIdx="1" presStyleCnt="8"/>
      <dgm:spPr/>
    </dgm:pt>
    <dgm:pt modelId="{122973D2-BE4A-424B-B693-14F5C44E1729}" type="pres">
      <dgm:prSet presAssocID="{7DDAA6F9-A635-4EFD-B45C-9650AEDC7CA0}" presName="vertSpace2b" presStyleCnt="0"/>
      <dgm:spPr/>
    </dgm:pt>
    <dgm:pt modelId="{21CA7912-7E0D-4A4C-8151-733D9FC3E512}" type="pres">
      <dgm:prSet presAssocID="{B57ACC5A-9333-45A2-8D09-9E9A32975705}" presName="horz2" presStyleCnt="0"/>
      <dgm:spPr/>
    </dgm:pt>
    <dgm:pt modelId="{B3F3E49A-7B97-498D-A43F-7687C27D5D9C}" type="pres">
      <dgm:prSet presAssocID="{B57ACC5A-9333-45A2-8D09-9E9A32975705}" presName="horzSpace2" presStyleCnt="0"/>
      <dgm:spPr/>
    </dgm:pt>
    <dgm:pt modelId="{01B22066-2AC7-4A58-97BE-BB8D140ED61D}" type="pres">
      <dgm:prSet presAssocID="{B57ACC5A-9333-45A2-8D09-9E9A32975705}" presName="tx2" presStyleLbl="revTx" presStyleIdx="3" presStyleCnt="9"/>
      <dgm:spPr/>
      <dgm:t>
        <a:bodyPr/>
        <a:lstStyle/>
        <a:p>
          <a:endParaRPr lang="hr-HR"/>
        </a:p>
      </dgm:t>
    </dgm:pt>
    <dgm:pt modelId="{451DE702-75ED-4D43-A5C1-FBD88B58BE7C}" type="pres">
      <dgm:prSet presAssocID="{B57ACC5A-9333-45A2-8D09-9E9A32975705}" presName="vert2" presStyleCnt="0"/>
      <dgm:spPr/>
    </dgm:pt>
    <dgm:pt modelId="{D93D0C39-74CA-4CDA-9C62-91B8B17CB16E}" type="pres">
      <dgm:prSet presAssocID="{B57ACC5A-9333-45A2-8D09-9E9A32975705}" presName="thinLine2b" presStyleLbl="callout" presStyleIdx="2" presStyleCnt="8"/>
      <dgm:spPr/>
    </dgm:pt>
    <dgm:pt modelId="{D70D0D6D-2A05-46A9-A56E-7E88439EDBEB}" type="pres">
      <dgm:prSet presAssocID="{B57ACC5A-9333-45A2-8D09-9E9A32975705}" presName="vertSpace2b" presStyleCnt="0"/>
      <dgm:spPr/>
    </dgm:pt>
    <dgm:pt modelId="{4CDB2E2A-AB6B-453E-B579-B025D23D961C}" type="pres">
      <dgm:prSet presAssocID="{582E1988-9E05-4681-AECC-A5353A46AC4D}" presName="horz2" presStyleCnt="0"/>
      <dgm:spPr/>
    </dgm:pt>
    <dgm:pt modelId="{55696615-90AD-40CF-9FF2-490F708CBEB7}" type="pres">
      <dgm:prSet presAssocID="{582E1988-9E05-4681-AECC-A5353A46AC4D}" presName="horzSpace2" presStyleCnt="0"/>
      <dgm:spPr/>
    </dgm:pt>
    <dgm:pt modelId="{ACCBFA06-3F48-45F6-9D6C-B7382E76BF18}" type="pres">
      <dgm:prSet presAssocID="{582E1988-9E05-4681-AECC-A5353A46AC4D}" presName="tx2" presStyleLbl="revTx" presStyleIdx="4" presStyleCnt="9"/>
      <dgm:spPr/>
      <dgm:t>
        <a:bodyPr/>
        <a:lstStyle/>
        <a:p>
          <a:endParaRPr lang="hr-HR"/>
        </a:p>
      </dgm:t>
    </dgm:pt>
    <dgm:pt modelId="{9CEBD31F-E27D-4523-A95F-A64006EE5843}" type="pres">
      <dgm:prSet presAssocID="{582E1988-9E05-4681-AECC-A5353A46AC4D}" presName="vert2" presStyleCnt="0"/>
      <dgm:spPr/>
    </dgm:pt>
    <dgm:pt modelId="{D959B8C0-6015-484B-92BD-6FBA3BA9C1B4}" type="pres">
      <dgm:prSet presAssocID="{582E1988-9E05-4681-AECC-A5353A46AC4D}" presName="thinLine2b" presStyleLbl="callout" presStyleIdx="3" presStyleCnt="8"/>
      <dgm:spPr/>
    </dgm:pt>
    <dgm:pt modelId="{EE7BA8B9-C73C-45CE-B4D6-F0754607DDF6}" type="pres">
      <dgm:prSet presAssocID="{582E1988-9E05-4681-AECC-A5353A46AC4D}" presName="vertSpace2b" presStyleCnt="0"/>
      <dgm:spPr/>
    </dgm:pt>
    <dgm:pt modelId="{C8B7FD1D-6025-4504-A5A8-B604F7A41DE0}" type="pres">
      <dgm:prSet presAssocID="{7AE7811E-861D-4A00-A2DE-227CBE9AD9D1}" presName="horz2" presStyleCnt="0"/>
      <dgm:spPr/>
    </dgm:pt>
    <dgm:pt modelId="{7B1B552A-F7DE-4B42-A304-953B003609FC}" type="pres">
      <dgm:prSet presAssocID="{7AE7811E-861D-4A00-A2DE-227CBE9AD9D1}" presName="horzSpace2" presStyleCnt="0"/>
      <dgm:spPr/>
    </dgm:pt>
    <dgm:pt modelId="{33B609B5-8F5C-4FC1-83B5-9757B8F09ADA}" type="pres">
      <dgm:prSet presAssocID="{7AE7811E-861D-4A00-A2DE-227CBE9AD9D1}" presName="tx2" presStyleLbl="revTx" presStyleIdx="5" presStyleCnt="9"/>
      <dgm:spPr/>
      <dgm:t>
        <a:bodyPr/>
        <a:lstStyle/>
        <a:p>
          <a:endParaRPr lang="hr-HR"/>
        </a:p>
      </dgm:t>
    </dgm:pt>
    <dgm:pt modelId="{795F4551-3730-4CDD-977F-7C0D7BCA7DAD}" type="pres">
      <dgm:prSet presAssocID="{7AE7811E-861D-4A00-A2DE-227CBE9AD9D1}" presName="vert2" presStyleCnt="0"/>
      <dgm:spPr/>
    </dgm:pt>
    <dgm:pt modelId="{CA0D658A-D59F-4F81-A946-F7B6176A757C}" type="pres">
      <dgm:prSet presAssocID="{7AE7811E-861D-4A00-A2DE-227CBE9AD9D1}" presName="thinLine2b" presStyleLbl="callout" presStyleIdx="4" presStyleCnt="8"/>
      <dgm:spPr/>
    </dgm:pt>
    <dgm:pt modelId="{5344E221-BEDD-47F1-B7EC-DE92D50BAA2E}" type="pres">
      <dgm:prSet presAssocID="{7AE7811E-861D-4A00-A2DE-227CBE9AD9D1}" presName="vertSpace2b" presStyleCnt="0"/>
      <dgm:spPr/>
    </dgm:pt>
    <dgm:pt modelId="{76CE99EB-8667-4FD5-8DA3-82A17AC0E897}" type="pres">
      <dgm:prSet presAssocID="{42DA2D3C-C6CE-4772-B43F-6678DEC05D1D}" presName="horz2" presStyleCnt="0"/>
      <dgm:spPr/>
    </dgm:pt>
    <dgm:pt modelId="{768DF6E2-BC15-4541-867C-61288B41DAAA}" type="pres">
      <dgm:prSet presAssocID="{42DA2D3C-C6CE-4772-B43F-6678DEC05D1D}" presName="horzSpace2" presStyleCnt="0"/>
      <dgm:spPr/>
    </dgm:pt>
    <dgm:pt modelId="{CAAFAF5B-E081-4E02-9431-4167BE6A105B}" type="pres">
      <dgm:prSet presAssocID="{42DA2D3C-C6CE-4772-B43F-6678DEC05D1D}" presName="tx2" presStyleLbl="revTx" presStyleIdx="6" presStyleCnt="9"/>
      <dgm:spPr/>
      <dgm:t>
        <a:bodyPr/>
        <a:lstStyle/>
        <a:p>
          <a:endParaRPr lang="hr-HR"/>
        </a:p>
      </dgm:t>
    </dgm:pt>
    <dgm:pt modelId="{43766E10-F577-4D46-8A1E-7626DE9BF02A}" type="pres">
      <dgm:prSet presAssocID="{42DA2D3C-C6CE-4772-B43F-6678DEC05D1D}" presName="vert2" presStyleCnt="0"/>
      <dgm:spPr/>
    </dgm:pt>
    <dgm:pt modelId="{F158518B-F0FC-4EAE-BEFB-F4E735301E0C}" type="pres">
      <dgm:prSet presAssocID="{42DA2D3C-C6CE-4772-B43F-6678DEC05D1D}" presName="thinLine2b" presStyleLbl="callout" presStyleIdx="5" presStyleCnt="8"/>
      <dgm:spPr/>
    </dgm:pt>
    <dgm:pt modelId="{35162334-D6D9-4CA0-822C-FFB2B725E139}" type="pres">
      <dgm:prSet presAssocID="{42DA2D3C-C6CE-4772-B43F-6678DEC05D1D}" presName="vertSpace2b" presStyleCnt="0"/>
      <dgm:spPr/>
    </dgm:pt>
    <dgm:pt modelId="{DB30EADD-D90B-4E83-A6AC-58551635A1D1}" type="pres">
      <dgm:prSet presAssocID="{68E848F5-0E54-41A2-9893-AE300CF79DE9}" presName="horz2" presStyleCnt="0"/>
      <dgm:spPr/>
    </dgm:pt>
    <dgm:pt modelId="{1D920849-C15F-462F-B3D8-E152E1C92FA1}" type="pres">
      <dgm:prSet presAssocID="{68E848F5-0E54-41A2-9893-AE300CF79DE9}" presName="horzSpace2" presStyleCnt="0"/>
      <dgm:spPr/>
    </dgm:pt>
    <dgm:pt modelId="{360C0939-98E2-490E-AB62-A8DD02C89138}" type="pres">
      <dgm:prSet presAssocID="{68E848F5-0E54-41A2-9893-AE300CF79DE9}" presName="tx2" presStyleLbl="revTx" presStyleIdx="7" presStyleCnt="9"/>
      <dgm:spPr/>
      <dgm:t>
        <a:bodyPr/>
        <a:lstStyle/>
        <a:p>
          <a:endParaRPr lang="hr-HR"/>
        </a:p>
      </dgm:t>
    </dgm:pt>
    <dgm:pt modelId="{287EE2F6-5E71-41E8-A10D-C8DA27CF6188}" type="pres">
      <dgm:prSet presAssocID="{68E848F5-0E54-41A2-9893-AE300CF79DE9}" presName="vert2" presStyleCnt="0"/>
      <dgm:spPr/>
    </dgm:pt>
    <dgm:pt modelId="{2996BDF8-6BE1-4EB9-8EE7-28EF3413769D}" type="pres">
      <dgm:prSet presAssocID="{68E848F5-0E54-41A2-9893-AE300CF79DE9}" presName="thinLine2b" presStyleLbl="callout" presStyleIdx="6" presStyleCnt="8"/>
      <dgm:spPr/>
    </dgm:pt>
    <dgm:pt modelId="{0698DD51-A080-4AB8-A4E1-A7C7956286EE}" type="pres">
      <dgm:prSet presAssocID="{68E848F5-0E54-41A2-9893-AE300CF79DE9}" presName="vertSpace2b" presStyleCnt="0"/>
      <dgm:spPr/>
    </dgm:pt>
    <dgm:pt modelId="{6EE6BE7A-F3BF-4DAF-978B-F2EC59A3AE20}" type="pres">
      <dgm:prSet presAssocID="{D1EDDD5B-620D-4952-B9A6-96A8EC7FD2AC}" presName="horz2" presStyleCnt="0"/>
      <dgm:spPr/>
    </dgm:pt>
    <dgm:pt modelId="{08E3339F-5313-4676-B21B-9337B98915F8}" type="pres">
      <dgm:prSet presAssocID="{D1EDDD5B-620D-4952-B9A6-96A8EC7FD2AC}" presName="horzSpace2" presStyleCnt="0"/>
      <dgm:spPr/>
    </dgm:pt>
    <dgm:pt modelId="{ED0C2573-CB92-4401-8832-C28F32295D71}" type="pres">
      <dgm:prSet presAssocID="{D1EDDD5B-620D-4952-B9A6-96A8EC7FD2AC}" presName="tx2" presStyleLbl="revTx" presStyleIdx="8" presStyleCnt="9"/>
      <dgm:spPr/>
      <dgm:t>
        <a:bodyPr/>
        <a:lstStyle/>
        <a:p>
          <a:endParaRPr lang="hr-HR"/>
        </a:p>
      </dgm:t>
    </dgm:pt>
    <dgm:pt modelId="{801DF39C-ADDE-4EBA-8289-614A27181B31}" type="pres">
      <dgm:prSet presAssocID="{D1EDDD5B-620D-4952-B9A6-96A8EC7FD2AC}" presName="vert2" presStyleCnt="0"/>
      <dgm:spPr/>
    </dgm:pt>
    <dgm:pt modelId="{6B94CBB8-0A5C-4628-9B3C-1555871F963E}" type="pres">
      <dgm:prSet presAssocID="{D1EDDD5B-620D-4952-B9A6-96A8EC7FD2AC}" presName="thinLine2b" presStyleLbl="callout" presStyleIdx="7" presStyleCnt="8"/>
      <dgm:spPr/>
    </dgm:pt>
    <dgm:pt modelId="{9E94224B-68E9-4F60-8A5E-784A262F400C}" type="pres">
      <dgm:prSet presAssocID="{D1EDDD5B-620D-4952-B9A6-96A8EC7FD2AC}" presName="vertSpace2b" presStyleCnt="0"/>
      <dgm:spPr/>
    </dgm:pt>
  </dgm:ptLst>
  <dgm:cxnLst>
    <dgm:cxn modelId="{35D1AEFF-9014-4703-81C2-86A874B595BD}" srcId="{29AA90CC-04AF-4CC9-ADA5-7D0AB3CAAA00}" destId="{68E848F5-0E54-41A2-9893-AE300CF79DE9}" srcOrd="6" destOrd="0" parTransId="{1BEB83FE-5FB8-47CA-A502-30D499BA32DD}" sibTransId="{3710B8C6-0DC3-4112-81BE-0C43C8B6E2FB}"/>
    <dgm:cxn modelId="{35F51C81-F196-438E-8924-89C0348ED64D}" srcId="{5124F48C-6424-4EC0-BF05-0A55BE19344A}" destId="{29AA90CC-04AF-4CC9-ADA5-7D0AB3CAAA00}" srcOrd="0" destOrd="0" parTransId="{53ECA5C8-2619-40A9-9E1A-924A2575DDDC}" sibTransId="{E67AF418-8836-4CD8-84FF-FC9EA0ECE92A}"/>
    <dgm:cxn modelId="{A07D62E6-EF3C-42DB-AD94-D4C70D8AA615}" type="presOf" srcId="{42DA2D3C-C6CE-4772-B43F-6678DEC05D1D}" destId="{CAAFAF5B-E081-4E02-9431-4167BE6A105B}" srcOrd="0" destOrd="0" presId="urn:microsoft.com/office/officeart/2008/layout/LinedList"/>
    <dgm:cxn modelId="{A500D92E-6523-4376-B542-B21BAF94842F}" type="presOf" srcId="{7AE7811E-861D-4A00-A2DE-227CBE9AD9D1}" destId="{33B609B5-8F5C-4FC1-83B5-9757B8F09ADA}" srcOrd="0" destOrd="0" presId="urn:microsoft.com/office/officeart/2008/layout/LinedList"/>
    <dgm:cxn modelId="{32DE0573-CCF8-4149-9D86-D741A24264BA}" type="presOf" srcId="{582E1988-9E05-4681-AECC-A5353A46AC4D}" destId="{ACCBFA06-3F48-45F6-9D6C-B7382E76BF18}" srcOrd="0" destOrd="0" presId="urn:microsoft.com/office/officeart/2008/layout/LinedList"/>
    <dgm:cxn modelId="{54926F99-885A-4E59-8B7B-C90F558F07BE}" srcId="{29AA90CC-04AF-4CC9-ADA5-7D0AB3CAAA00}" destId="{1774073F-3315-406C-9D49-9EBADDF028B6}" srcOrd="0" destOrd="0" parTransId="{3E00C241-6A50-4FD6-A4C1-9B66BBE697A2}" sibTransId="{648493E3-82A9-4A7A-AF29-4F24BF3CA8A7}"/>
    <dgm:cxn modelId="{1CB054A9-39DD-4FA9-AAF1-65C04D0F389C}" srcId="{29AA90CC-04AF-4CC9-ADA5-7D0AB3CAAA00}" destId="{42DA2D3C-C6CE-4772-B43F-6678DEC05D1D}" srcOrd="5" destOrd="0" parTransId="{23559DAD-4DDE-483B-B419-7B920FD32B53}" sibTransId="{A255E36D-A67A-4838-B0F4-619A29C53889}"/>
    <dgm:cxn modelId="{0F1948D8-BCF9-4382-8817-FFDB9D4C3509}" type="presOf" srcId="{68E848F5-0E54-41A2-9893-AE300CF79DE9}" destId="{360C0939-98E2-490E-AB62-A8DD02C89138}" srcOrd="0" destOrd="0" presId="urn:microsoft.com/office/officeart/2008/layout/LinedList"/>
    <dgm:cxn modelId="{488BE6E9-3006-4731-8CA0-A101269BCA81}" type="presOf" srcId="{7DDAA6F9-A635-4EFD-B45C-9650AEDC7CA0}" destId="{BDD98AE8-0CA8-4312-A88D-1F6C2B18ECDE}" srcOrd="0" destOrd="0" presId="urn:microsoft.com/office/officeart/2008/layout/LinedList"/>
    <dgm:cxn modelId="{EDDEA38D-AC43-4C3E-86B2-1D941A4DF242}" type="presOf" srcId="{B57ACC5A-9333-45A2-8D09-9E9A32975705}" destId="{01B22066-2AC7-4A58-97BE-BB8D140ED61D}" srcOrd="0" destOrd="0" presId="urn:microsoft.com/office/officeart/2008/layout/LinedList"/>
    <dgm:cxn modelId="{B69B782B-4573-4D7A-97F4-E14ED915F7B5}" srcId="{29AA90CC-04AF-4CC9-ADA5-7D0AB3CAAA00}" destId="{D1EDDD5B-620D-4952-B9A6-96A8EC7FD2AC}" srcOrd="7" destOrd="0" parTransId="{990CE8EA-3774-4FAF-BC18-9AE548C447FF}" sibTransId="{550CEC03-DE90-4404-B01B-9D7D0BE43586}"/>
    <dgm:cxn modelId="{02973FC5-6CC1-4F40-A1CB-CEFB701AB29D}" srcId="{29AA90CC-04AF-4CC9-ADA5-7D0AB3CAAA00}" destId="{B57ACC5A-9333-45A2-8D09-9E9A32975705}" srcOrd="2" destOrd="0" parTransId="{FB9D0B32-86D0-4E6F-8414-22A609164F18}" sibTransId="{659927D3-64E6-4205-AE69-368BF2679734}"/>
    <dgm:cxn modelId="{D79EC80B-9DF1-453E-9E6F-27F504B4C307}" srcId="{29AA90CC-04AF-4CC9-ADA5-7D0AB3CAAA00}" destId="{7AE7811E-861D-4A00-A2DE-227CBE9AD9D1}" srcOrd="4" destOrd="0" parTransId="{FD14BA5F-D43B-4A6D-B5C1-B6883B860B8C}" sibTransId="{DE3681B6-C92B-4BA7-B552-4D0A41E5C724}"/>
    <dgm:cxn modelId="{C57D9467-5C48-4F5C-8FF2-CF1A5F3DD9C5}" type="presOf" srcId="{D1EDDD5B-620D-4952-B9A6-96A8EC7FD2AC}" destId="{ED0C2573-CB92-4401-8832-C28F32295D71}" srcOrd="0" destOrd="0" presId="urn:microsoft.com/office/officeart/2008/layout/LinedList"/>
    <dgm:cxn modelId="{26CD9C29-DA7A-4F64-A722-159B7C08FE4C}" type="presOf" srcId="{5124F48C-6424-4EC0-BF05-0A55BE19344A}" destId="{85CAA9B0-F49F-4FAB-A58E-BFEE186F1E4B}" srcOrd="0" destOrd="0" presId="urn:microsoft.com/office/officeart/2008/layout/LinedList"/>
    <dgm:cxn modelId="{9258F8B8-8293-4F32-9F7D-39AAB4D51041}" srcId="{29AA90CC-04AF-4CC9-ADA5-7D0AB3CAAA00}" destId="{582E1988-9E05-4681-AECC-A5353A46AC4D}" srcOrd="3" destOrd="0" parTransId="{AA8E6A10-5C4F-4D67-891A-D1383E6EC1D9}" sibTransId="{3263F87B-F5EB-48D9-B09B-FE55E520FAC1}"/>
    <dgm:cxn modelId="{BF473786-3409-4F35-ACDE-83D7BC671A8D}" type="presOf" srcId="{29AA90CC-04AF-4CC9-ADA5-7D0AB3CAAA00}" destId="{5695C08E-5E87-4BAC-96AB-D798B49239B1}" srcOrd="0" destOrd="0" presId="urn:microsoft.com/office/officeart/2008/layout/LinedList"/>
    <dgm:cxn modelId="{9D409E85-8C45-4302-B636-8182CE8329F4}" type="presOf" srcId="{1774073F-3315-406C-9D49-9EBADDF028B6}" destId="{C78EF68A-35F0-47CA-B7F3-F3D0BC43307B}" srcOrd="0" destOrd="0" presId="urn:microsoft.com/office/officeart/2008/layout/LinedList"/>
    <dgm:cxn modelId="{CDB9A784-A43A-492B-9925-09716EF76FAE}" srcId="{29AA90CC-04AF-4CC9-ADA5-7D0AB3CAAA00}" destId="{7DDAA6F9-A635-4EFD-B45C-9650AEDC7CA0}" srcOrd="1" destOrd="0" parTransId="{66F8FA67-385F-4EC4-AA28-BCF2BD45618C}" sibTransId="{C4E92122-9565-451F-A9E4-3579DCF8EED2}"/>
    <dgm:cxn modelId="{C6B490A1-CEEE-4778-AA0F-88F9655A128A}" type="presParOf" srcId="{85CAA9B0-F49F-4FAB-A58E-BFEE186F1E4B}" destId="{730DA34A-E439-4DE8-B9E5-4A3F0F8AF795}" srcOrd="0" destOrd="0" presId="urn:microsoft.com/office/officeart/2008/layout/LinedList"/>
    <dgm:cxn modelId="{983DBF4F-B7EF-4626-B2B7-E4B0B2743E41}" type="presParOf" srcId="{85CAA9B0-F49F-4FAB-A58E-BFEE186F1E4B}" destId="{80FE0A93-C204-4C6A-A151-30B297CFF433}" srcOrd="1" destOrd="0" presId="urn:microsoft.com/office/officeart/2008/layout/LinedList"/>
    <dgm:cxn modelId="{8AC01DD2-AFF1-4EDE-B6C7-BA2CAED0BB64}" type="presParOf" srcId="{80FE0A93-C204-4C6A-A151-30B297CFF433}" destId="{5695C08E-5E87-4BAC-96AB-D798B49239B1}" srcOrd="0" destOrd="0" presId="urn:microsoft.com/office/officeart/2008/layout/LinedList"/>
    <dgm:cxn modelId="{740ED96F-EF60-4149-A329-65F4B1FD682C}" type="presParOf" srcId="{80FE0A93-C204-4C6A-A151-30B297CFF433}" destId="{1337C316-1B36-4CEE-AEFC-0A8761A1DAE3}" srcOrd="1" destOrd="0" presId="urn:microsoft.com/office/officeart/2008/layout/LinedList"/>
    <dgm:cxn modelId="{02409A2B-6539-415E-8BD9-DDAFF77BD26D}" type="presParOf" srcId="{1337C316-1B36-4CEE-AEFC-0A8761A1DAE3}" destId="{61C6D5F7-2AD7-48FE-915D-65A4C875DF68}" srcOrd="0" destOrd="0" presId="urn:microsoft.com/office/officeart/2008/layout/LinedList"/>
    <dgm:cxn modelId="{DD93BC6A-76C5-4933-A685-7FD73CC01DE0}" type="presParOf" srcId="{1337C316-1B36-4CEE-AEFC-0A8761A1DAE3}" destId="{90DB095C-6C08-47A2-8990-06A1C9CE5111}" srcOrd="1" destOrd="0" presId="urn:microsoft.com/office/officeart/2008/layout/LinedList"/>
    <dgm:cxn modelId="{E2E848B5-BA5F-4F75-BCDC-26202BD10B9A}" type="presParOf" srcId="{90DB095C-6C08-47A2-8990-06A1C9CE5111}" destId="{B5A36956-89DA-42FC-AA16-BC80031B6149}" srcOrd="0" destOrd="0" presId="urn:microsoft.com/office/officeart/2008/layout/LinedList"/>
    <dgm:cxn modelId="{63D3A1A3-B2A9-479C-9BAD-81C445FD989E}" type="presParOf" srcId="{90DB095C-6C08-47A2-8990-06A1C9CE5111}" destId="{C78EF68A-35F0-47CA-B7F3-F3D0BC43307B}" srcOrd="1" destOrd="0" presId="urn:microsoft.com/office/officeart/2008/layout/LinedList"/>
    <dgm:cxn modelId="{2EEF2A46-4FEF-4777-A169-5CDC2A22BF62}" type="presParOf" srcId="{90DB095C-6C08-47A2-8990-06A1C9CE5111}" destId="{A52E94BB-B27E-4E65-B650-6985C2D8B761}" srcOrd="2" destOrd="0" presId="urn:microsoft.com/office/officeart/2008/layout/LinedList"/>
    <dgm:cxn modelId="{12228663-EF59-46B9-B7C6-5409FE24BEF1}" type="presParOf" srcId="{1337C316-1B36-4CEE-AEFC-0A8761A1DAE3}" destId="{8DDEA126-8990-42D5-B044-480A5AF8E5F9}" srcOrd="2" destOrd="0" presId="urn:microsoft.com/office/officeart/2008/layout/LinedList"/>
    <dgm:cxn modelId="{1D818560-E14C-46DD-868F-C8588F38EC9D}" type="presParOf" srcId="{1337C316-1B36-4CEE-AEFC-0A8761A1DAE3}" destId="{D28827BE-F6B8-4420-8ECF-89F76BA870F2}" srcOrd="3" destOrd="0" presId="urn:microsoft.com/office/officeart/2008/layout/LinedList"/>
    <dgm:cxn modelId="{A66303E0-57F4-4088-A431-8E4C15F9749D}" type="presParOf" srcId="{1337C316-1B36-4CEE-AEFC-0A8761A1DAE3}" destId="{04C1C062-10E4-4018-8834-04836E240D31}" srcOrd="4" destOrd="0" presId="urn:microsoft.com/office/officeart/2008/layout/LinedList"/>
    <dgm:cxn modelId="{1219AD91-657C-4BC6-B0D2-C590BEBB4F6F}" type="presParOf" srcId="{04C1C062-10E4-4018-8834-04836E240D31}" destId="{BFF0CFEA-BB97-4F6A-95F7-D7A54ABCC5AF}" srcOrd="0" destOrd="0" presId="urn:microsoft.com/office/officeart/2008/layout/LinedList"/>
    <dgm:cxn modelId="{0608046F-8ED3-49D2-A1E8-85AB4B36D2D0}" type="presParOf" srcId="{04C1C062-10E4-4018-8834-04836E240D31}" destId="{BDD98AE8-0CA8-4312-A88D-1F6C2B18ECDE}" srcOrd="1" destOrd="0" presId="urn:microsoft.com/office/officeart/2008/layout/LinedList"/>
    <dgm:cxn modelId="{DE044B43-637F-4E26-9415-5CCED5FED0C9}" type="presParOf" srcId="{04C1C062-10E4-4018-8834-04836E240D31}" destId="{666668A0-05C8-49CA-82EE-C2B2717B3B97}" srcOrd="2" destOrd="0" presId="urn:microsoft.com/office/officeart/2008/layout/LinedList"/>
    <dgm:cxn modelId="{CEB200B5-62DF-42B0-AD79-51ED8830AB52}" type="presParOf" srcId="{1337C316-1B36-4CEE-AEFC-0A8761A1DAE3}" destId="{B5AC27DD-82EE-45F0-ADBB-CC756B002D25}" srcOrd="5" destOrd="0" presId="urn:microsoft.com/office/officeart/2008/layout/LinedList"/>
    <dgm:cxn modelId="{ACDCF386-65DA-44F6-A015-A0579D340268}" type="presParOf" srcId="{1337C316-1B36-4CEE-AEFC-0A8761A1DAE3}" destId="{122973D2-BE4A-424B-B693-14F5C44E1729}" srcOrd="6" destOrd="0" presId="urn:microsoft.com/office/officeart/2008/layout/LinedList"/>
    <dgm:cxn modelId="{58983F37-41CB-4617-B599-10B835118810}" type="presParOf" srcId="{1337C316-1B36-4CEE-AEFC-0A8761A1DAE3}" destId="{21CA7912-7E0D-4A4C-8151-733D9FC3E512}" srcOrd="7" destOrd="0" presId="urn:microsoft.com/office/officeart/2008/layout/LinedList"/>
    <dgm:cxn modelId="{57E8EEA4-6492-4CD1-BDC6-FAD824CFA471}" type="presParOf" srcId="{21CA7912-7E0D-4A4C-8151-733D9FC3E512}" destId="{B3F3E49A-7B97-498D-A43F-7687C27D5D9C}" srcOrd="0" destOrd="0" presId="urn:microsoft.com/office/officeart/2008/layout/LinedList"/>
    <dgm:cxn modelId="{88319F99-26ED-4406-B40B-A7AAD8C8F1AE}" type="presParOf" srcId="{21CA7912-7E0D-4A4C-8151-733D9FC3E512}" destId="{01B22066-2AC7-4A58-97BE-BB8D140ED61D}" srcOrd="1" destOrd="0" presId="urn:microsoft.com/office/officeart/2008/layout/LinedList"/>
    <dgm:cxn modelId="{6F0DBDAD-F102-46FA-B549-7D2F26B7CEAB}" type="presParOf" srcId="{21CA7912-7E0D-4A4C-8151-733D9FC3E512}" destId="{451DE702-75ED-4D43-A5C1-FBD88B58BE7C}" srcOrd="2" destOrd="0" presId="urn:microsoft.com/office/officeart/2008/layout/LinedList"/>
    <dgm:cxn modelId="{4A104363-BCD8-446F-AE1D-440C4E00D602}" type="presParOf" srcId="{1337C316-1B36-4CEE-AEFC-0A8761A1DAE3}" destId="{D93D0C39-74CA-4CDA-9C62-91B8B17CB16E}" srcOrd="8" destOrd="0" presId="urn:microsoft.com/office/officeart/2008/layout/LinedList"/>
    <dgm:cxn modelId="{BB3FB0A5-90F4-4810-A7B0-CEA8C6F4BFA1}" type="presParOf" srcId="{1337C316-1B36-4CEE-AEFC-0A8761A1DAE3}" destId="{D70D0D6D-2A05-46A9-A56E-7E88439EDBEB}" srcOrd="9" destOrd="0" presId="urn:microsoft.com/office/officeart/2008/layout/LinedList"/>
    <dgm:cxn modelId="{EEC88474-BAAF-4584-ABBF-EC7465F0C481}" type="presParOf" srcId="{1337C316-1B36-4CEE-AEFC-0A8761A1DAE3}" destId="{4CDB2E2A-AB6B-453E-B579-B025D23D961C}" srcOrd="10" destOrd="0" presId="urn:microsoft.com/office/officeart/2008/layout/LinedList"/>
    <dgm:cxn modelId="{FA77377E-DB97-4786-B7F7-FD301BC8817F}" type="presParOf" srcId="{4CDB2E2A-AB6B-453E-B579-B025D23D961C}" destId="{55696615-90AD-40CF-9FF2-490F708CBEB7}" srcOrd="0" destOrd="0" presId="urn:microsoft.com/office/officeart/2008/layout/LinedList"/>
    <dgm:cxn modelId="{A5E3DF10-44F3-469D-85C7-C945B4F7B294}" type="presParOf" srcId="{4CDB2E2A-AB6B-453E-B579-B025D23D961C}" destId="{ACCBFA06-3F48-45F6-9D6C-B7382E76BF18}" srcOrd="1" destOrd="0" presId="urn:microsoft.com/office/officeart/2008/layout/LinedList"/>
    <dgm:cxn modelId="{7B64879B-BBAA-4EFA-A217-3CEA9A813C69}" type="presParOf" srcId="{4CDB2E2A-AB6B-453E-B579-B025D23D961C}" destId="{9CEBD31F-E27D-4523-A95F-A64006EE5843}" srcOrd="2" destOrd="0" presId="urn:microsoft.com/office/officeart/2008/layout/LinedList"/>
    <dgm:cxn modelId="{16CBA5CD-B116-4492-9670-CBFAD6DC86D5}" type="presParOf" srcId="{1337C316-1B36-4CEE-AEFC-0A8761A1DAE3}" destId="{D959B8C0-6015-484B-92BD-6FBA3BA9C1B4}" srcOrd="11" destOrd="0" presId="urn:microsoft.com/office/officeart/2008/layout/LinedList"/>
    <dgm:cxn modelId="{8E54C709-91CB-4E46-887A-B80EF25D6FD9}" type="presParOf" srcId="{1337C316-1B36-4CEE-AEFC-0A8761A1DAE3}" destId="{EE7BA8B9-C73C-45CE-B4D6-F0754607DDF6}" srcOrd="12" destOrd="0" presId="urn:microsoft.com/office/officeart/2008/layout/LinedList"/>
    <dgm:cxn modelId="{D2EEA741-8C12-4C84-9BE2-3C490D581E62}" type="presParOf" srcId="{1337C316-1B36-4CEE-AEFC-0A8761A1DAE3}" destId="{C8B7FD1D-6025-4504-A5A8-B604F7A41DE0}" srcOrd="13" destOrd="0" presId="urn:microsoft.com/office/officeart/2008/layout/LinedList"/>
    <dgm:cxn modelId="{B0C30997-A2DC-4352-861C-1AB0C4B62C65}" type="presParOf" srcId="{C8B7FD1D-6025-4504-A5A8-B604F7A41DE0}" destId="{7B1B552A-F7DE-4B42-A304-953B003609FC}" srcOrd="0" destOrd="0" presId="urn:microsoft.com/office/officeart/2008/layout/LinedList"/>
    <dgm:cxn modelId="{9F5B9B6E-E935-4E55-B01D-ADBC9EA9CC3E}" type="presParOf" srcId="{C8B7FD1D-6025-4504-A5A8-B604F7A41DE0}" destId="{33B609B5-8F5C-4FC1-83B5-9757B8F09ADA}" srcOrd="1" destOrd="0" presId="urn:microsoft.com/office/officeart/2008/layout/LinedList"/>
    <dgm:cxn modelId="{BFFF28C7-71EE-4C50-9864-BB77DA7874CD}" type="presParOf" srcId="{C8B7FD1D-6025-4504-A5A8-B604F7A41DE0}" destId="{795F4551-3730-4CDD-977F-7C0D7BCA7DAD}" srcOrd="2" destOrd="0" presId="urn:microsoft.com/office/officeart/2008/layout/LinedList"/>
    <dgm:cxn modelId="{80DFC3FD-D352-4F2B-87FA-CA00AA103B59}" type="presParOf" srcId="{1337C316-1B36-4CEE-AEFC-0A8761A1DAE3}" destId="{CA0D658A-D59F-4F81-A946-F7B6176A757C}" srcOrd="14" destOrd="0" presId="urn:microsoft.com/office/officeart/2008/layout/LinedList"/>
    <dgm:cxn modelId="{88E2E284-6A91-4108-9766-807BD16AA87D}" type="presParOf" srcId="{1337C316-1B36-4CEE-AEFC-0A8761A1DAE3}" destId="{5344E221-BEDD-47F1-B7EC-DE92D50BAA2E}" srcOrd="15" destOrd="0" presId="urn:microsoft.com/office/officeart/2008/layout/LinedList"/>
    <dgm:cxn modelId="{C7255375-D531-4DD6-A33B-071FC2B4EC4A}" type="presParOf" srcId="{1337C316-1B36-4CEE-AEFC-0A8761A1DAE3}" destId="{76CE99EB-8667-4FD5-8DA3-82A17AC0E897}" srcOrd="16" destOrd="0" presId="urn:microsoft.com/office/officeart/2008/layout/LinedList"/>
    <dgm:cxn modelId="{57EC01B4-AAB2-4E72-B1D4-4E8F5C6291C4}" type="presParOf" srcId="{76CE99EB-8667-4FD5-8DA3-82A17AC0E897}" destId="{768DF6E2-BC15-4541-867C-61288B41DAAA}" srcOrd="0" destOrd="0" presId="urn:microsoft.com/office/officeart/2008/layout/LinedList"/>
    <dgm:cxn modelId="{2FC0F13C-6532-4F2F-B174-6E3EDAB21352}" type="presParOf" srcId="{76CE99EB-8667-4FD5-8DA3-82A17AC0E897}" destId="{CAAFAF5B-E081-4E02-9431-4167BE6A105B}" srcOrd="1" destOrd="0" presId="urn:microsoft.com/office/officeart/2008/layout/LinedList"/>
    <dgm:cxn modelId="{AFA35D69-9D5C-4C06-829E-ED164501FE8F}" type="presParOf" srcId="{76CE99EB-8667-4FD5-8DA3-82A17AC0E897}" destId="{43766E10-F577-4D46-8A1E-7626DE9BF02A}" srcOrd="2" destOrd="0" presId="urn:microsoft.com/office/officeart/2008/layout/LinedList"/>
    <dgm:cxn modelId="{11B1C355-C7D3-49F8-B513-B9B00A7FB880}" type="presParOf" srcId="{1337C316-1B36-4CEE-AEFC-0A8761A1DAE3}" destId="{F158518B-F0FC-4EAE-BEFB-F4E735301E0C}" srcOrd="17" destOrd="0" presId="urn:microsoft.com/office/officeart/2008/layout/LinedList"/>
    <dgm:cxn modelId="{E3C95FCB-6EF9-4ACD-8C04-B63F8ACB717B}" type="presParOf" srcId="{1337C316-1B36-4CEE-AEFC-0A8761A1DAE3}" destId="{35162334-D6D9-4CA0-822C-FFB2B725E139}" srcOrd="18" destOrd="0" presId="urn:microsoft.com/office/officeart/2008/layout/LinedList"/>
    <dgm:cxn modelId="{BF5F793F-1BF2-4A91-BE76-87BD7B04413D}" type="presParOf" srcId="{1337C316-1B36-4CEE-AEFC-0A8761A1DAE3}" destId="{DB30EADD-D90B-4E83-A6AC-58551635A1D1}" srcOrd="19" destOrd="0" presId="urn:microsoft.com/office/officeart/2008/layout/LinedList"/>
    <dgm:cxn modelId="{E092DE33-8902-4E0D-9E9E-AE439D98415C}" type="presParOf" srcId="{DB30EADD-D90B-4E83-A6AC-58551635A1D1}" destId="{1D920849-C15F-462F-B3D8-E152E1C92FA1}" srcOrd="0" destOrd="0" presId="urn:microsoft.com/office/officeart/2008/layout/LinedList"/>
    <dgm:cxn modelId="{9846C1CC-D001-4C99-8576-0513BE048F04}" type="presParOf" srcId="{DB30EADD-D90B-4E83-A6AC-58551635A1D1}" destId="{360C0939-98E2-490E-AB62-A8DD02C89138}" srcOrd="1" destOrd="0" presId="urn:microsoft.com/office/officeart/2008/layout/LinedList"/>
    <dgm:cxn modelId="{E95C850C-C835-431A-A4CE-B593A387062A}" type="presParOf" srcId="{DB30EADD-D90B-4E83-A6AC-58551635A1D1}" destId="{287EE2F6-5E71-41E8-A10D-C8DA27CF6188}" srcOrd="2" destOrd="0" presId="urn:microsoft.com/office/officeart/2008/layout/LinedList"/>
    <dgm:cxn modelId="{77EC933F-536C-44C4-84FC-3055139E9A18}" type="presParOf" srcId="{1337C316-1B36-4CEE-AEFC-0A8761A1DAE3}" destId="{2996BDF8-6BE1-4EB9-8EE7-28EF3413769D}" srcOrd="20" destOrd="0" presId="urn:microsoft.com/office/officeart/2008/layout/LinedList"/>
    <dgm:cxn modelId="{68863F58-66E1-4CAD-92C0-54EA2160CC40}" type="presParOf" srcId="{1337C316-1B36-4CEE-AEFC-0A8761A1DAE3}" destId="{0698DD51-A080-4AB8-A4E1-A7C7956286EE}" srcOrd="21" destOrd="0" presId="urn:microsoft.com/office/officeart/2008/layout/LinedList"/>
    <dgm:cxn modelId="{608A68FD-20DE-4318-AE1D-8DBF2E54755F}" type="presParOf" srcId="{1337C316-1B36-4CEE-AEFC-0A8761A1DAE3}" destId="{6EE6BE7A-F3BF-4DAF-978B-F2EC59A3AE20}" srcOrd="22" destOrd="0" presId="urn:microsoft.com/office/officeart/2008/layout/LinedList"/>
    <dgm:cxn modelId="{FE60949A-D211-47CF-85AD-82553E76BB80}" type="presParOf" srcId="{6EE6BE7A-F3BF-4DAF-978B-F2EC59A3AE20}" destId="{08E3339F-5313-4676-B21B-9337B98915F8}" srcOrd="0" destOrd="0" presId="urn:microsoft.com/office/officeart/2008/layout/LinedList"/>
    <dgm:cxn modelId="{9CBA86A3-FCBD-4DCF-823B-5F6B35FFDF09}" type="presParOf" srcId="{6EE6BE7A-F3BF-4DAF-978B-F2EC59A3AE20}" destId="{ED0C2573-CB92-4401-8832-C28F32295D71}" srcOrd="1" destOrd="0" presId="urn:microsoft.com/office/officeart/2008/layout/LinedList"/>
    <dgm:cxn modelId="{2B6285DB-313E-42D3-A571-056A368C7FA5}" type="presParOf" srcId="{6EE6BE7A-F3BF-4DAF-978B-F2EC59A3AE20}" destId="{801DF39C-ADDE-4EBA-8289-614A27181B31}" srcOrd="2" destOrd="0" presId="urn:microsoft.com/office/officeart/2008/layout/LinedList"/>
    <dgm:cxn modelId="{F200BBC9-A4FA-4435-BE01-D2C0F12E80AF}" type="presParOf" srcId="{1337C316-1B36-4CEE-AEFC-0A8761A1DAE3}" destId="{6B94CBB8-0A5C-4628-9B3C-1555871F963E}" srcOrd="23" destOrd="0" presId="urn:microsoft.com/office/officeart/2008/layout/LinedList"/>
    <dgm:cxn modelId="{0313CACF-685F-4335-AFA7-E30835E486AC}" type="presParOf" srcId="{1337C316-1B36-4CEE-AEFC-0A8761A1DAE3}" destId="{9E94224B-68E9-4F60-8A5E-784A262F400C}" srcOrd="24"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981DF-A635-46B6-A522-B0E0816EF476}">
      <dsp:nvSpPr>
        <dsp:cNvPr id="0" name=""/>
        <dsp:cNvSpPr/>
      </dsp:nvSpPr>
      <dsp:spPr>
        <a:xfrm>
          <a:off x="0" y="10620"/>
          <a:ext cx="6096000" cy="12928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hr-HR" sz="3400" kern="1200" dirty="0"/>
            <a:t>zabava</a:t>
          </a:r>
          <a:endParaRPr lang="en-US" sz="3400" kern="1200" dirty="0"/>
        </a:p>
      </dsp:txBody>
      <dsp:txXfrm>
        <a:off x="63112" y="73732"/>
        <a:ext cx="5969776" cy="1166626"/>
      </dsp:txXfrm>
    </dsp:sp>
    <dsp:sp modelId="{477588AE-4449-46E2-8920-1ED4A6B9CCCE}">
      <dsp:nvSpPr>
        <dsp:cNvPr id="0" name=""/>
        <dsp:cNvSpPr/>
      </dsp:nvSpPr>
      <dsp:spPr>
        <a:xfrm>
          <a:off x="0" y="1401390"/>
          <a:ext cx="6096000" cy="1292850"/>
        </a:xfrm>
        <a:prstGeom prst="roundRect">
          <a:avLst/>
        </a:prstGeom>
        <a:solidFill>
          <a:schemeClr val="accent2">
            <a:hueOff val="-511293"/>
            <a:satOff val="179"/>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hr-HR" sz="3400" kern="1200"/>
            <a:t>umjetnost</a:t>
          </a:r>
          <a:endParaRPr lang="en-US" sz="3400" kern="1200"/>
        </a:p>
      </dsp:txBody>
      <dsp:txXfrm>
        <a:off x="63112" y="1464502"/>
        <a:ext cx="5969776" cy="1166626"/>
      </dsp:txXfrm>
    </dsp:sp>
    <dsp:sp modelId="{9EED6F82-08CC-4295-911F-487F71374BBB}">
      <dsp:nvSpPr>
        <dsp:cNvPr id="0" name=""/>
        <dsp:cNvSpPr/>
      </dsp:nvSpPr>
      <dsp:spPr>
        <a:xfrm>
          <a:off x="0" y="2792160"/>
          <a:ext cx="6096000" cy="1292850"/>
        </a:xfrm>
        <a:prstGeom prst="roundRect">
          <a:avLst/>
        </a:prstGeom>
        <a:solidFill>
          <a:schemeClr val="accent2">
            <a:hueOff val="-1022587"/>
            <a:satOff val="359"/>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hr-HR" sz="3400" kern="1200"/>
            <a:t>audiovizualni medij</a:t>
          </a:r>
          <a:endParaRPr lang="en-US" sz="3400" kern="1200"/>
        </a:p>
      </dsp:txBody>
      <dsp:txXfrm>
        <a:off x="63112" y="2855272"/>
        <a:ext cx="5969776" cy="1166626"/>
      </dsp:txXfrm>
    </dsp:sp>
    <dsp:sp modelId="{A25BECFC-41EA-4E66-92F7-2507C98C5685}">
      <dsp:nvSpPr>
        <dsp:cNvPr id="0" name=""/>
        <dsp:cNvSpPr/>
      </dsp:nvSpPr>
      <dsp:spPr>
        <a:xfrm>
          <a:off x="0" y="4182930"/>
          <a:ext cx="6096000" cy="1292850"/>
        </a:xfrm>
        <a:prstGeom prst="roundRect">
          <a:avLst/>
        </a:prstGeom>
        <a:solidFill>
          <a:schemeClr val="accent2">
            <a:hueOff val="-1533880"/>
            <a:satOff val="538"/>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hr-HR" sz="3400" kern="1200"/>
            <a:t>u sebi sadrži elemente svih ostalih umjetnosti </a:t>
          </a:r>
          <a:endParaRPr lang="en-US" sz="3400" kern="1200"/>
        </a:p>
      </dsp:txBody>
      <dsp:txXfrm>
        <a:off x="63112" y="4246042"/>
        <a:ext cx="5969776" cy="11666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8E4D9-46B9-4E2D-9E86-664AC86D7631}">
      <dsp:nvSpPr>
        <dsp:cNvPr id="0" name=""/>
        <dsp:cNvSpPr/>
      </dsp:nvSpPr>
      <dsp:spPr>
        <a:xfrm>
          <a:off x="742" y="1206335"/>
          <a:ext cx="2606480" cy="16551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1A60E7-B4EB-4D94-A773-078341FCAD03}">
      <dsp:nvSpPr>
        <dsp:cNvPr id="0" name=""/>
        <dsp:cNvSpPr/>
      </dsp:nvSpPr>
      <dsp:spPr>
        <a:xfrm>
          <a:off x="290351" y="1481463"/>
          <a:ext cx="2606480" cy="16551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hr-HR" sz="3200" kern="1200" dirty="0"/>
            <a:t>kao motivacija za čitanje</a:t>
          </a:r>
          <a:endParaRPr lang="en-US" sz="3200" kern="1200" dirty="0"/>
        </a:p>
      </dsp:txBody>
      <dsp:txXfrm>
        <a:off x="338828" y="1529940"/>
        <a:ext cx="2509526" cy="1558160"/>
      </dsp:txXfrm>
    </dsp:sp>
    <dsp:sp modelId="{64BC0F21-D46D-4EF9-9256-11C005B70944}">
      <dsp:nvSpPr>
        <dsp:cNvPr id="0" name=""/>
        <dsp:cNvSpPr/>
      </dsp:nvSpPr>
      <dsp:spPr>
        <a:xfrm>
          <a:off x="3186440" y="1206335"/>
          <a:ext cx="2606480" cy="16551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EAFA3E-DB01-4DCF-AEDC-BD8ABDE4748D}">
      <dsp:nvSpPr>
        <dsp:cNvPr id="0" name=""/>
        <dsp:cNvSpPr/>
      </dsp:nvSpPr>
      <dsp:spPr>
        <a:xfrm>
          <a:off x="3476049" y="1481463"/>
          <a:ext cx="2606480" cy="16551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hr-HR" sz="3200" kern="1200" dirty="0"/>
            <a:t>kao sredstvo u nastavi filma</a:t>
          </a:r>
          <a:endParaRPr lang="en-US" sz="3200" kern="1200" dirty="0"/>
        </a:p>
      </dsp:txBody>
      <dsp:txXfrm>
        <a:off x="3524526" y="1529940"/>
        <a:ext cx="2509526" cy="1558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83554-7B3C-446F-9443-5D7A54DFC5B8}">
      <dsp:nvSpPr>
        <dsp:cNvPr id="0" name=""/>
        <dsp:cNvSpPr/>
      </dsp:nvSpPr>
      <dsp:spPr>
        <a:xfrm>
          <a:off x="0" y="0"/>
          <a:ext cx="5689928" cy="133814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hr-HR" sz="1700" kern="1200"/>
            <a:t>osposobiti učenike za sigurno i kritičko primanje poruka s ekrana </a:t>
          </a:r>
          <a:endParaRPr lang="en-US" sz="1700" kern="1200"/>
        </a:p>
      </dsp:txBody>
      <dsp:txXfrm>
        <a:off x="39193" y="39193"/>
        <a:ext cx="4132890" cy="1259759"/>
      </dsp:txXfrm>
    </dsp:sp>
    <dsp:sp modelId="{273E7D87-7CF5-498B-B164-17D30903E769}">
      <dsp:nvSpPr>
        <dsp:cNvPr id="0" name=""/>
        <dsp:cNvSpPr/>
      </dsp:nvSpPr>
      <dsp:spPr>
        <a:xfrm>
          <a:off x="476531" y="1581445"/>
          <a:ext cx="5689928" cy="133814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hr-HR" sz="1700" kern="1200"/>
            <a:t>razviti estetsku osjetljivost i sposobnost učenika za otkrivanje umjetničkih vrijednosti filma</a:t>
          </a:r>
          <a:endParaRPr lang="en-US" sz="1700" kern="1200"/>
        </a:p>
      </dsp:txBody>
      <dsp:txXfrm>
        <a:off x="515724" y="1620638"/>
        <a:ext cx="4265215" cy="1259759"/>
      </dsp:txXfrm>
    </dsp:sp>
    <dsp:sp modelId="{2E189CD2-DF1F-4AEA-AB7D-2558E3918350}">
      <dsp:nvSpPr>
        <dsp:cNvPr id="0" name=""/>
        <dsp:cNvSpPr/>
      </dsp:nvSpPr>
      <dsp:spPr>
        <a:xfrm>
          <a:off x="945950" y="3162890"/>
          <a:ext cx="5689928" cy="133814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hr-HR" sz="1700" kern="1200"/>
            <a:t>razviti umne i imaginacijske sposobnosti učenika</a:t>
          </a:r>
          <a:endParaRPr lang="en-US" sz="1700" kern="1200"/>
        </a:p>
      </dsp:txBody>
      <dsp:txXfrm>
        <a:off x="985143" y="3202083"/>
        <a:ext cx="4272328" cy="1259759"/>
      </dsp:txXfrm>
    </dsp:sp>
    <dsp:sp modelId="{0E4536EC-2174-4497-9B78-442B966A6578}">
      <dsp:nvSpPr>
        <dsp:cNvPr id="0" name=""/>
        <dsp:cNvSpPr/>
      </dsp:nvSpPr>
      <dsp:spPr>
        <a:xfrm>
          <a:off x="1422481" y="4744335"/>
          <a:ext cx="5689928" cy="133814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hr-HR" sz="1700" kern="1200" dirty="0"/>
            <a:t>pomoći mladom čovjeku stjecanjem filmske naobrazbe razviti na humanizmu zasnovani svjetonazor po kojem će postati kritička, stvaralačka, s povijesnim napretkom usklađena ličnost </a:t>
          </a:r>
          <a:endParaRPr lang="en-US" sz="1700" kern="1200" dirty="0"/>
        </a:p>
      </dsp:txBody>
      <dsp:txXfrm>
        <a:off x="1461674" y="4783528"/>
        <a:ext cx="4265215" cy="1259759"/>
      </dsp:txXfrm>
    </dsp:sp>
    <dsp:sp modelId="{137E5937-D4B3-4C88-B81F-4CB0172E30EB}">
      <dsp:nvSpPr>
        <dsp:cNvPr id="0" name=""/>
        <dsp:cNvSpPr/>
      </dsp:nvSpPr>
      <dsp:spPr>
        <a:xfrm>
          <a:off x="4820133" y="1024898"/>
          <a:ext cx="869794" cy="86979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015837" y="1024898"/>
        <a:ext cx="478386" cy="654520"/>
      </dsp:txXfrm>
    </dsp:sp>
    <dsp:sp modelId="{DBC07F8B-4308-450B-A4D3-4C2B11EAA8E1}">
      <dsp:nvSpPr>
        <dsp:cNvPr id="0" name=""/>
        <dsp:cNvSpPr/>
      </dsp:nvSpPr>
      <dsp:spPr>
        <a:xfrm>
          <a:off x="5296664" y="2606343"/>
          <a:ext cx="869794" cy="869794"/>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492368" y="2606343"/>
        <a:ext cx="478386" cy="654520"/>
      </dsp:txXfrm>
    </dsp:sp>
    <dsp:sp modelId="{2A564FE9-1E07-499D-9AF7-DF5BCBD4982F}">
      <dsp:nvSpPr>
        <dsp:cNvPr id="0" name=""/>
        <dsp:cNvSpPr/>
      </dsp:nvSpPr>
      <dsp:spPr>
        <a:xfrm>
          <a:off x="5766083" y="4187788"/>
          <a:ext cx="869794" cy="869794"/>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961787" y="4187788"/>
        <a:ext cx="478386" cy="6545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90EAA-7CD8-454E-BB41-E7AF9683B58E}">
      <dsp:nvSpPr>
        <dsp:cNvPr id="0" name=""/>
        <dsp:cNvSpPr/>
      </dsp:nvSpPr>
      <dsp:spPr>
        <a:xfrm rot="16200000">
          <a:off x="1233666" y="-1233666"/>
          <a:ext cx="2942866" cy="5410200"/>
        </a:xfrm>
        <a:prstGeom prst="round1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hr-HR" sz="3800" kern="1200" dirty="0"/>
            <a:t>Igrani film</a:t>
          </a:r>
        </a:p>
      </dsp:txBody>
      <dsp:txXfrm rot="5400000">
        <a:off x="0" y="0"/>
        <a:ext cx="5410200" cy="2207149"/>
      </dsp:txXfrm>
    </dsp:sp>
    <dsp:sp modelId="{E223A02B-13F6-44B9-B15F-39D3B4FDAEC8}">
      <dsp:nvSpPr>
        <dsp:cNvPr id="0" name=""/>
        <dsp:cNvSpPr/>
      </dsp:nvSpPr>
      <dsp:spPr>
        <a:xfrm>
          <a:off x="5410200" y="0"/>
          <a:ext cx="5410200" cy="2942866"/>
        </a:xfrm>
        <a:prstGeom prst="round1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hr-HR" sz="3800" kern="1200" dirty="0"/>
            <a:t>Animirani film</a:t>
          </a:r>
        </a:p>
      </dsp:txBody>
      <dsp:txXfrm>
        <a:off x="5410200" y="0"/>
        <a:ext cx="5410200" cy="2207149"/>
      </dsp:txXfrm>
    </dsp:sp>
    <dsp:sp modelId="{3772839D-285D-4CA2-996C-D387AB47D8CD}">
      <dsp:nvSpPr>
        <dsp:cNvPr id="0" name=""/>
        <dsp:cNvSpPr/>
      </dsp:nvSpPr>
      <dsp:spPr>
        <a:xfrm rot="10800000">
          <a:off x="0" y="2942866"/>
          <a:ext cx="5410200" cy="2942866"/>
        </a:xfrm>
        <a:prstGeom prst="round1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hr-HR" sz="3800" kern="1200" dirty="0"/>
            <a:t>Dokumentarni film</a:t>
          </a:r>
        </a:p>
      </dsp:txBody>
      <dsp:txXfrm rot="10800000">
        <a:off x="0" y="3678583"/>
        <a:ext cx="5410200" cy="2207149"/>
      </dsp:txXfrm>
    </dsp:sp>
    <dsp:sp modelId="{28D6EDF5-FC73-490F-9A31-904870215ECE}">
      <dsp:nvSpPr>
        <dsp:cNvPr id="0" name=""/>
        <dsp:cNvSpPr/>
      </dsp:nvSpPr>
      <dsp:spPr>
        <a:xfrm rot="5400000">
          <a:off x="6643866" y="1709199"/>
          <a:ext cx="2942866" cy="5410200"/>
        </a:xfrm>
        <a:prstGeom prst="round1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hr-HR" sz="3800" kern="1200" dirty="0"/>
            <a:t>Eksperimentalni film</a:t>
          </a:r>
        </a:p>
      </dsp:txBody>
      <dsp:txXfrm rot="-5400000">
        <a:off x="5410200" y="3678583"/>
        <a:ext cx="5410200" cy="2207149"/>
      </dsp:txXfrm>
    </dsp:sp>
    <dsp:sp modelId="{9A731258-DD59-4578-A9EB-899EC86645F6}">
      <dsp:nvSpPr>
        <dsp:cNvPr id="0" name=""/>
        <dsp:cNvSpPr/>
      </dsp:nvSpPr>
      <dsp:spPr>
        <a:xfrm>
          <a:off x="3787140" y="2207149"/>
          <a:ext cx="3246120" cy="1471433"/>
        </a:xfrm>
        <a:prstGeom prst="roundRect">
          <a:avLst/>
        </a:prstGeom>
        <a:gradFill rotWithShape="0">
          <a:gsLst>
            <a:gs pos="0">
              <a:schemeClr val="dk1">
                <a:tint val="60000"/>
                <a:hueOff val="0"/>
                <a:satOff val="0"/>
                <a:lumOff val="0"/>
                <a:alphaOff val="0"/>
                <a:lumMod val="110000"/>
                <a:satMod val="105000"/>
                <a:tint val="67000"/>
              </a:schemeClr>
            </a:gs>
            <a:gs pos="50000">
              <a:schemeClr val="dk1">
                <a:tint val="60000"/>
                <a:hueOff val="0"/>
                <a:satOff val="0"/>
                <a:lumOff val="0"/>
                <a:alphaOff val="0"/>
                <a:lumMod val="105000"/>
                <a:satMod val="103000"/>
                <a:tint val="73000"/>
              </a:schemeClr>
            </a:gs>
            <a:gs pos="100000">
              <a:schemeClr val="dk1">
                <a:tint val="6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hr-HR" sz="3800" kern="1200" dirty="0"/>
            <a:t>FILMSKI RODOVI</a:t>
          </a:r>
        </a:p>
      </dsp:txBody>
      <dsp:txXfrm>
        <a:off x="3858969" y="2278978"/>
        <a:ext cx="3102462" cy="13277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DA34A-E439-4DE8-B9E5-4A3F0F8AF795}">
      <dsp:nvSpPr>
        <dsp:cNvPr id="0" name=""/>
        <dsp:cNvSpPr/>
      </dsp:nvSpPr>
      <dsp:spPr>
        <a:xfrm>
          <a:off x="0" y="0"/>
          <a:ext cx="60960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95C08E-5E87-4BAC-96AB-D798B49239B1}">
      <dsp:nvSpPr>
        <dsp:cNvPr id="0" name=""/>
        <dsp:cNvSpPr/>
      </dsp:nvSpPr>
      <dsp:spPr>
        <a:xfrm>
          <a:off x="0" y="0"/>
          <a:ext cx="1219200" cy="548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hr-HR" sz="1900" b="1" kern="1200" dirty="0">
              <a:solidFill>
                <a:srgbClr val="486B83"/>
              </a:solidFill>
            </a:rPr>
            <a:t>Nastavne situacije:</a:t>
          </a:r>
          <a:endParaRPr lang="en-US" sz="1900" b="1" kern="1200" dirty="0">
            <a:solidFill>
              <a:srgbClr val="486B83"/>
            </a:solidFill>
          </a:endParaRPr>
        </a:p>
      </dsp:txBody>
      <dsp:txXfrm>
        <a:off x="0" y="0"/>
        <a:ext cx="1219200" cy="5486400"/>
      </dsp:txXfrm>
    </dsp:sp>
    <dsp:sp modelId="{C78EF68A-35F0-47CA-B7F3-F3D0BC43307B}">
      <dsp:nvSpPr>
        <dsp:cNvPr id="0" name=""/>
        <dsp:cNvSpPr/>
      </dsp:nvSpPr>
      <dsp:spPr>
        <a:xfrm>
          <a:off x="1310640" y="32448"/>
          <a:ext cx="4785360" cy="648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hr-HR" sz="2500" kern="1200" dirty="0"/>
            <a:t>1. Motivacija</a:t>
          </a:r>
          <a:endParaRPr lang="en-US" sz="2500" kern="1200" dirty="0"/>
        </a:p>
      </dsp:txBody>
      <dsp:txXfrm>
        <a:off x="1310640" y="32448"/>
        <a:ext cx="4785360" cy="648965"/>
      </dsp:txXfrm>
    </dsp:sp>
    <dsp:sp modelId="{8DDEA126-8990-42D5-B044-480A5AF8E5F9}">
      <dsp:nvSpPr>
        <dsp:cNvPr id="0" name=""/>
        <dsp:cNvSpPr/>
      </dsp:nvSpPr>
      <dsp:spPr>
        <a:xfrm>
          <a:off x="1219200" y="681413"/>
          <a:ext cx="487680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D98AE8-0CA8-4312-A88D-1F6C2B18ECDE}">
      <dsp:nvSpPr>
        <dsp:cNvPr id="0" name=""/>
        <dsp:cNvSpPr/>
      </dsp:nvSpPr>
      <dsp:spPr>
        <a:xfrm>
          <a:off x="1310640" y="713861"/>
          <a:ext cx="4785360" cy="648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hr-HR" sz="2500" kern="1200" dirty="0"/>
            <a:t>2. Najava</a:t>
          </a:r>
          <a:endParaRPr lang="en-US" sz="2500" kern="1200" dirty="0"/>
        </a:p>
      </dsp:txBody>
      <dsp:txXfrm>
        <a:off x="1310640" y="713861"/>
        <a:ext cx="4785360" cy="648965"/>
      </dsp:txXfrm>
    </dsp:sp>
    <dsp:sp modelId="{B5AC27DD-82EE-45F0-ADBB-CC756B002D25}">
      <dsp:nvSpPr>
        <dsp:cNvPr id="0" name=""/>
        <dsp:cNvSpPr/>
      </dsp:nvSpPr>
      <dsp:spPr>
        <a:xfrm>
          <a:off x="1219200" y="1362826"/>
          <a:ext cx="487680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B22066-2AC7-4A58-97BE-BB8D140ED61D}">
      <dsp:nvSpPr>
        <dsp:cNvPr id="0" name=""/>
        <dsp:cNvSpPr/>
      </dsp:nvSpPr>
      <dsp:spPr>
        <a:xfrm>
          <a:off x="1310640" y="1395274"/>
          <a:ext cx="4785360" cy="648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hr-HR" sz="2500" kern="1200" dirty="0"/>
            <a:t>3. Prikazivanje filma</a:t>
          </a:r>
          <a:endParaRPr lang="en-US" sz="2500" kern="1200" dirty="0"/>
        </a:p>
      </dsp:txBody>
      <dsp:txXfrm>
        <a:off x="1310640" y="1395274"/>
        <a:ext cx="4785360" cy="648965"/>
      </dsp:txXfrm>
    </dsp:sp>
    <dsp:sp modelId="{D93D0C39-74CA-4CDA-9C62-91B8B17CB16E}">
      <dsp:nvSpPr>
        <dsp:cNvPr id="0" name=""/>
        <dsp:cNvSpPr/>
      </dsp:nvSpPr>
      <dsp:spPr>
        <a:xfrm>
          <a:off x="1219200" y="2044239"/>
          <a:ext cx="487680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CBFA06-3F48-45F6-9D6C-B7382E76BF18}">
      <dsp:nvSpPr>
        <dsp:cNvPr id="0" name=""/>
        <dsp:cNvSpPr/>
      </dsp:nvSpPr>
      <dsp:spPr>
        <a:xfrm>
          <a:off x="1310640" y="2076688"/>
          <a:ext cx="4785360" cy="648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hr-HR" sz="2500" kern="1200" dirty="0"/>
            <a:t>4. Emocionalno-intelektualna pauza</a:t>
          </a:r>
          <a:endParaRPr lang="en-US" sz="2500" kern="1200" dirty="0"/>
        </a:p>
      </dsp:txBody>
      <dsp:txXfrm>
        <a:off x="1310640" y="2076688"/>
        <a:ext cx="4785360" cy="648965"/>
      </dsp:txXfrm>
    </dsp:sp>
    <dsp:sp modelId="{D959B8C0-6015-484B-92BD-6FBA3BA9C1B4}">
      <dsp:nvSpPr>
        <dsp:cNvPr id="0" name=""/>
        <dsp:cNvSpPr/>
      </dsp:nvSpPr>
      <dsp:spPr>
        <a:xfrm>
          <a:off x="1219200" y="2725653"/>
          <a:ext cx="487680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B609B5-8F5C-4FC1-83B5-9757B8F09ADA}">
      <dsp:nvSpPr>
        <dsp:cNvPr id="0" name=""/>
        <dsp:cNvSpPr/>
      </dsp:nvSpPr>
      <dsp:spPr>
        <a:xfrm>
          <a:off x="1310640" y="2758101"/>
          <a:ext cx="4785360" cy="648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hr-HR" sz="2500" kern="1200" dirty="0"/>
            <a:t>5. Slobodno iznošenje doživljaja </a:t>
          </a:r>
          <a:endParaRPr lang="en-US" sz="2500" kern="1200" dirty="0"/>
        </a:p>
      </dsp:txBody>
      <dsp:txXfrm>
        <a:off x="1310640" y="2758101"/>
        <a:ext cx="4785360" cy="648965"/>
      </dsp:txXfrm>
    </dsp:sp>
    <dsp:sp modelId="{CA0D658A-D59F-4F81-A946-F7B6176A757C}">
      <dsp:nvSpPr>
        <dsp:cNvPr id="0" name=""/>
        <dsp:cNvSpPr/>
      </dsp:nvSpPr>
      <dsp:spPr>
        <a:xfrm>
          <a:off x="1219200" y="3407066"/>
          <a:ext cx="487680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AFAF5B-E081-4E02-9431-4167BE6A105B}">
      <dsp:nvSpPr>
        <dsp:cNvPr id="0" name=""/>
        <dsp:cNvSpPr/>
      </dsp:nvSpPr>
      <dsp:spPr>
        <a:xfrm>
          <a:off x="1310640" y="3439514"/>
          <a:ext cx="4785360" cy="648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hr-HR" sz="2500" kern="1200" dirty="0"/>
            <a:t>6. Istraživačka rasprava</a:t>
          </a:r>
          <a:endParaRPr lang="en-US" sz="2500" kern="1200" dirty="0"/>
        </a:p>
      </dsp:txBody>
      <dsp:txXfrm>
        <a:off x="1310640" y="3439514"/>
        <a:ext cx="4785360" cy="648965"/>
      </dsp:txXfrm>
    </dsp:sp>
    <dsp:sp modelId="{F158518B-F0FC-4EAE-BEFB-F4E735301E0C}">
      <dsp:nvSpPr>
        <dsp:cNvPr id="0" name=""/>
        <dsp:cNvSpPr/>
      </dsp:nvSpPr>
      <dsp:spPr>
        <a:xfrm>
          <a:off x="1219200" y="4088479"/>
          <a:ext cx="487680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0C0939-98E2-490E-AB62-A8DD02C89138}">
      <dsp:nvSpPr>
        <dsp:cNvPr id="0" name=""/>
        <dsp:cNvSpPr/>
      </dsp:nvSpPr>
      <dsp:spPr>
        <a:xfrm>
          <a:off x="1310640" y="4120927"/>
          <a:ext cx="4785360" cy="648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hr-HR" sz="2500" kern="1200" dirty="0"/>
            <a:t>7. Uopćavanje</a:t>
          </a:r>
          <a:endParaRPr lang="en-US" sz="2500" kern="1200" dirty="0"/>
        </a:p>
      </dsp:txBody>
      <dsp:txXfrm>
        <a:off x="1310640" y="4120927"/>
        <a:ext cx="4785360" cy="648965"/>
      </dsp:txXfrm>
    </dsp:sp>
    <dsp:sp modelId="{2996BDF8-6BE1-4EB9-8EE7-28EF3413769D}">
      <dsp:nvSpPr>
        <dsp:cNvPr id="0" name=""/>
        <dsp:cNvSpPr/>
      </dsp:nvSpPr>
      <dsp:spPr>
        <a:xfrm>
          <a:off x="1219200" y="4769893"/>
          <a:ext cx="487680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0C2573-CB92-4401-8832-C28F32295D71}">
      <dsp:nvSpPr>
        <dsp:cNvPr id="0" name=""/>
        <dsp:cNvSpPr/>
      </dsp:nvSpPr>
      <dsp:spPr>
        <a:xfrm>
          <a:off x="1310640" y="4802341"/>
          <a:ext cx="4785360" cy="648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hr-HR" sz="2500" kern="1200" dirty="0"/>
            <a:t>8. Stvaralački oblici rada</a:t>
          </a:r>
          <a:endParaRPr lang="en-US" sz="2500" kern="1200" dirty="0"/>
        </a:p>
      </dsp:txBody>
      <dsp:txXfrm>
        <a:off x="1310640" y="4802341"/>
        <a:ext cx="4785360" cy="648965"/>
      </dsp:txXfrm>
    </dsp:sp>
    <dsp:sp modelId="{6B94CBB8-0A5C-4628-9B3C-1555871F963E}">
      <dsp:nvSpPr>
        <dsp:cNvPr id="0" name=""/>
        <dsp:cNvSpPr/>
      </dsp:nvSpPr>
      <dsp:spPr>
        <a:xfrm>
          <a:off x="1219200" y="5451306"/>
          <a:ext cx="487680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6FAF6A-BDAF-414C-824F-6C0995630C9B}" type="datetimeFigureOut">
              <a:rPr lang="hr-HR" smtClean="0"/>
              <a:t>17.3.2023.</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A2193-D148-4D99-88E7-E2A29AEA98E5}" type="slidenum">
              <a:rPr lang="hr-HR" smtClean="0"/>
              <a:t>‹#›</a:t>
            </a:fld>
            <a:endParaRPr lang="hr-HR"/>
          </a:p>
        </p:txBody>
      </p:sp>
    </p:spTree>
    <p:extLst>
      <p:ext uri="{BB962C8B-B14F-4D97-AF65-F5344CB8AC3E}">
        <p14:creationId xmlns:p14="http://schemas.microsoft.com/office/powerpoint/2010/main" val="2394338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D77A2193-D148-4D99-88E7-E2A29AEA98E5}" type="slidenum">
              <a:rPr lang="hr-HR" smtClean="0"/>
              <a:t>9</a:t>
            </a:fld>
            <a:endParaRPr lang="hr-HR"/>
          </a:p>
        </p:txBody>
      </p:sp>
    </p:spTree>
    <p:extLst>
      <p:ext uri="{BB962C8B-B14F-4D97-AF65-F5344CB8AC3E}">
        <p14:creationId xmlns:p14="http://schemas.microsoft.com/office/powerpoint/2010/main" val="2092786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D77A2193-D148-4D99-88E7-E2A29AEA98E5}" type="slidenum">
              <a:rPr lang="hr-HR" smtClean="0"/>
              <a:t>10</a:t>
            </a:fld>
            <a:endParaRPr lang="hr-HR"/>
          </a:p>
        </p:txBody>
      </p:sp>
    </p:spTree>
    <p:extLst>
      <p:ext uri="{BB962C8B-B14F-4D97-AF65-F5344CB8AC3E}">
        <p14:creationId xmlns:p14="http://schemas.microsoft.com/office/powerpoint/2010/main" val="1716789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D77A2193-D148-4D99-88E7-E2A29AEA98E5}" type="slidenum">
              <a:rPr lang="hr-HR" smtClean="0"/>
              <a:t>11</a:t>
            </a:fld>
            <a:endParaRPr lang="hr-HR"/>
          </a:p>
        </p:txBody>
      </p:sp>
    </p:spTree>
    <p:extLst>
      <p:ext uri="{BB962C8B-B14F-4D97-AF65-F5344CB8AC3E}">
        <p14:creationId xmlns:p14="http://schemas.microsoft.com/office/powerpoint/2010/main" val="1962057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3/17/2023</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618023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3/17/2023</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983222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3/17/2023</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122038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3/17/2023</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819370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3/17/2023</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619471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3/17/2023</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549419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3/17/2023</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261683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3/17/2023</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775427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3/17/2023</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607992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3/17/2023</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6208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3/17/2023</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441209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3/17/2023</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317647667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Layout" Target="../diagrams/layout2.xml"/><Relationship Id="rId7" Type="http://schemas.openxmlformats.org/officeDocument/2006/relationships/image" Target="../media/image2.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6A121316-E4D0-41D7-9C79-9FF8F36D42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gital camera lens close up">
            <a:extLst>
              <a:ext uri="{FF2B5EF4-FFF2-40B4-BE49-F238E27FC236}">
                <a16:creationId xmlns:a16="http://schemas.microsoft.com/office/drawing/2014/main" id="{72DAB6F0-BF78-D89E-D801-0CD48A09E271}"/>
              </a:ext>
            </a:extLst>
          </p:cNvPr>
          <p:cNvPicPr>
            <a:picLocks noChangeAspect="1"/>
          </p:cNvPicPr>
          <p:nvPr/>
        </p:nvPicPr>
        <p:blipFill rotWithShape="1">
          <a:blip r:embed="rId2"/>
          <a:srcRect l="10759" r="29907" b="-1"/>
          <a:stretch/>
        </p:blipFill>
        <p:spPr>
          <a:xfrm>
            <a:off x="1" y="10"/>
            <a:ext cx="6096000" cy="6857990"/>
          </a:xfrm>
          <a:prstGeom prst="rect">
            <a:avLst/>
          </a:prstGeom>
        </p:spPr>
      </p:pic>
      <p:sp>
        <p:nvSpPr>
          <p:cNvPr id="24" name="Rectangle 10">
            <a:extLst>
              <a:ext uri="{FF2B5EF4-FFF2-40B4-BE49-F238E27FC236}">
                <a16:creationId xmlns:a16="http://schemas.microsoft.com/office/drawing/2014/main" id="{07EE0F9E-42CB-4AE4-971C-7BD191D5DC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12">
            <a:extLst>
              <a:ext uri="{FF2B5EF4-FFF2-40B4-BE49-F238E27FC236}">
                <a16:creationId xmlns:a16="http://schemas.microsoft.com/office/drawing/2014/main" id="{1AEB967B-31A3-42E3-8382-73443D2640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371601"/>
            <a:ext cx="3390900" cy="411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B4824933-2C53-EE54-C515-B8B86D19D20A}"/>
              </a:ext>
            </a:extLst>
          </p:cNvPr>
          <p:cNvSpPr>
            <a:spLocks noGrp="1"/>
          </p:cNvSpPr>
          <p:nvPr>
            <p:ph type="ctrTitle"/>
          </p:nvPr>
        </p:nvSpPr>
        <p:spPr>
          <a:xfrm>
            <a:off x="7735619" y="2400300"/>
            <a:ext cx="2970921" cy="2057400"/>
          </a:xfrm>
        </p:spPr>
        <p:txBody>
          <a:bodyPr>
            <a:normAutofit/>
          </a:bodyPr>
          <a:lstStyle/>
          <a:p>
            <a:r>
              <a:rPr lang="hr-HR" sz="3200" dirty="0"/>
              <a:t>Film u nastavi </a:t>
            </a:r>
            <a:r>
              <a:rPr lang="hr-HR" sz="3200" dirty="0" smtClean="0"/>
              <a:t>hrvatskog </a:t>
            </a:r>
            <a:r>
              <a:rPr lang="hr-HR" sz="3200" dirty="0"/>
              <a:t>jezika</a:t>
            </a:r>
          </a:p>
        </p:txBody>
      </p:sp>
      <p:sp>
        <p:nvSpPr>
          <p:cNvPr id="3" name="TekstniOkvir 2">
            <a:extLst>
              <a:ext uri="{FF2B5EF4-FFF2-40B4-BE49-F238E27FC236}">
                <a16:creationId xmlns:a16="http://schemas.microsoft.com/office/drawing/2014/main" id="{B4B5DA6D-9A5E-773A-12EF-17E35A32A85C}"/>
              </a:ext>
            </a:extLst>
          </p:cNvPr>
          <p:cNvSpPr txBox="1"/>
          <p:nvPr/>
        </p:nvSpPr>
        <p:spPr>
          <a:xfrm>
            <a:off x="7836310" y="4837471"/>
            <a:ext cx="2615380" cy="369332"/>
          </a:xfrm>
          <a:prstGeom prst="rect">
            <a:avLst/>
          </a:prstGeom>
          <a:noFill/>
        </p:spPr>
        <p:txBody>
          <a:bodyPr wrap="square" rtlCol="0">
            <a:spAutoFit/>
          </a:bodyPr>
          <a:lstStyle/>
          <a:p>
            <a:pPr algn="r"/>
            <a:r>
              <a:rPr lang="hr-HR" dirty="0">
                <a:latin typeface="+mj-lt"/>
              </a:rPr>
              <a:t>Mateja Plavec</a:t>
            </a:r>
          </a:p>
        </p:txBody>
      </p:sp>
    </p:spTree>
    <p:extLst>
      <p:ext uri="{BB962C8B-B14F-4D97-AF65-F5344CB8AC3E}">
        <p14:creationId xmlns:p14="http://schemas.microsoft.com/office/powerpoint/2010/main" val="758474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ED52943-D9A6-4232-B4BE-53FAACC5C0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DC2CCCE-4BDA-4775-BF98-9E9AA024F3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Rezervirano mjesto sadržaja 7">
            <a:extLst>
              <a:ext uri="{FF2B5EF4-FFF2-40B4-BE49-F238E27FC236}">
                <a16:creationId xmlns:a16="http://schemas.microsoft.com/office/drawing/2014/main" id="{2235DC39-B69A-F726-AB32-741B1AA7EC0E}"/>
              </a:ext>
            </a:extLst>
          </p:cNvPr>
          <p:cNvGraphicFramePr>
            <a:graphicFrameLocks noGrp="1"/>
          </p:cNvGraphicFramePr>
          <p:nvPr>
            <p:ph idx="1"/>
            <p:extLst>
              <p:ext uri="{D42A27DB-BD31-4B8C-83A1-F6EECF244321}">
                <p14:modId xmlns:p14="http://schemas.microsoft.com/office/powerpoint/2010/main" val="1865874608"/>
              </p:ext>
            </p:extLst>
          </p:nvPr>
        </p:nvGraphicFramePr>
        <p:xfrm>
          <a:off x="762000" y="486133"/>
          <a:ext cx="10820400" cy="5885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7675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8EBD63AD-33A9-4D22-9A5B-438B663EC9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1039">
            <a:extLst>
              <a:ext uri="{FF2B5EF4-FFF2-40B4-BE49-F238E27FC236}">
                <a16:creationId xmlns:a16="http://schemas.microsoft.com/office/drawing/2014/main" id="{2BAD9CC4-644A-42E5-A6A6-082517FA63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8" y="0"/>
            <a:ext cx="6096001"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E9EEA77E-7E00-0838-23D5-00E9DC5777CA}"/>
              </a:ext>
            </a:extLst>
          </p:cNvPr>
          <p:cNvSpPr>
            <a:spLocks noGrp="1"/>
          </p:cNvSpPr>
          <p:nvPr>
            <p:ph type="title"/>
          </p:nvPr>
        </p:nvSpPr>
        <p:spPr>
          <a:xfrm>
            <a:off x="6781800" y="510494"/>
            <a:ext cx="4741045" cy="1022884"/>
          </a:xfrm>
        </p:spPr>
        <p:txBody>
          <a:bodyPr>
            <a:normAutofit/>
          </a:bodyPr>
          <a:lstStyle/>
          <a:p>
            <a:pPr algn="ctr"/>
            <a:r>
              <a:rPr lang="hr-HR" dirty="0"/>
              <a:t>Dokumentarni film u nastavi</a:t>
            </a:r>
          </a:p>
        </p:txBody>
      </p:sp>
      <p:pic>
        <p:nvPicPr>
          <p:cNvPr id="1026" name="Picture 2" descr="ODLUČUJUĆA UTAKMICA, hrvatski dokumentarni film za djecu - YouTube">
            <a:extLst>
              <a:ext uri="{FF2B5EF4-FFF2-40B4-BE49-F238E27FC236}">
                <a16:creationId xmlns:a16="http://schemas.microsoft.com/office/drawing/2014/main" id="{80912389-5C37-B6B3-4112-4E5A35E92E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56" r="40906"/>
          <a:stretch/>
        </p:blipFill>
        <p:spPr bwMode="auto">
          <a:xfrm>
            <a:off x="685801" y="685800"/>
            <a:ext cx="4724400"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Rezervirano mjesto sadržaja 2">
            <a:extLst>
              <a:ext uri="{FF2B5EF4-FFF2-40B4-BE49-F238E27FC236}">
                <a16:creationId xmlns:a16="http://schemas.microsoft.com/office/drawing/2014/main" id="{B2CFB19C-A8B6-7BA6-40DD-AE1747CD8EFC}"/>
              </a:ext>
            </a:extLst>
          </p:cNvPr>
          <p:cNvSpPr>
            <a:spLocks noGrp="1"/>
          </p:cNvSpPr>
          <p:nvPr>
            <p:ph idx="1"/>
          </p:nvPr>
        </p:nvSpPr>
        <p:spPr>
          <a:xfrm>
            <a:off x="6701170" y="1817153"/>
            <a:ext cx="4821675" cy="4471452"/>
          </a:xfrm>
        </p:spPr>
        <p:txBody>
          <a:bodyPr>
            <a:normAutofit/>
          </a:bodyPr>
          <a:lstStyle/>
          <a:p>
            <a:pPr>
              <a:buFontTx/>
              <a:buChar char="-"/>
            </a:pPr>
            <a:r>
              <a:rPr lang="hr-HR" dirty="0">
                <a:latin typeface="+mn-lt"/>
              </a:rPr>
              <a:t>uz igrani i animirani film potrebno u nastavu uključiti i dokumentarni film</a:t>
            </a:r>
          </a:p>
          <a:p>
            <a:pPr>
              <a:buFontTx/>
              <a:buChar char="-"/>
            </a:pPr>
            <a:r>
              <a:rPr lang="hr-HR" dirty="0">
                <a:latin typeface="+mn-lt"/>
              </a:rPr>
              <a:t>učenici osobito pokazuju zanimanje za popularno-znanstveni i antropološki dokumentarni film </a:t>
            </a:r>
          </a:p>
          <a:p>
            <a:pPr marL="0" indent="0">
              <a:buNone/>
            </a:pPr>
            <a:endParaRPr lang="hr-HR" dirty="0">
              <a:latin typeface="+mn-lt"/>
            </a:endParaRPr>
          </a:p>
          <a:p>
            <a:pPr marL="0" indent="0">
              <a:buNone/>
            </a:pPr>
            <a:r>
              <a:rPr lang="hr-HR" dirty="0">
                <a:latin typeface="+mn-lt"/>
              </a:rPr>
              <a:t>Primjer: </a:t>
            </a:r>
            <a:r>
              <a:rPr lang="hr-HR" i="1" dirty="0">
                <a:latin typeface="+mn-lt"/>
              </a:rPr>
              <a:t>Odlučujuća utakmica</a:t>
            </a:r>
            <a:r>
              <a:rPr lang="hr-HR" dirty="0">
                <a:latin typeface="+mn-lt"/>
              </a:rPr>
              <a:t>, 2020., dokumentarni film za djecu</a:t>
            </a:r>
          </a:p>
          <a:p>
            <a:pPr>
              <a:buFontTx/>
              <a:buChar char="-"/>
            </a:pPr>
            <a:endParaRPr lang="hr-HR" dirty="0"/>
          </a:p>
        </p:txBody>
      </p:sp>
    </p:spTree>
    <p:extLst>
      <p:ext uri="{BB962C8B-B14F-4D97-AF65-F5344CB8AC3E}">
        <p14:creationId xmlns:p14="http://schemas.microsoft.com/office/powerpoint/2010/main" val="1968550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CD538B8-489B-407A-A760-436DB4C563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076700"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36B5BB82-307E-9B49-B1D7-381699CC7A66}"/>
              </a:ext>
            </a:extLst>
          </p:cNvPr>
          <p:cNvSpPr>
            <a:spLocks noGrp="1"/>
          </p:cNvSpPr>
          <p:nvPr>
            <p:ph type="title"/>
          </p:nvPr>
        </p:nvSpPr>
        <p:spPr>
          <a:xfrm>
            <a:off x="1371600" y="1371600"/>
            <a:ext cx="2705100" cy="4114800"/>
          </a:xfrm>
        </p:spPr>
        <p:txBody>
          <a:bodyPr anchor="ctr">
            <a:normAutofit/>
          </a:bodyPr>
          <a:lstStyle/>
          <a:p>
            <a:pPr algn="ctr"/>
            <a:r>
              <a:rPr lang="hr-HR" sz="2500">
                <a:solidFill>
                  <a:schemeClr val="bg2"/>
                </a:solidFill>
              </a:rPr>
              <a:t>Struktura nastavnoga sata obrade filma</a:t>
            </a:r>
          </a:p>
        </p:txBody>
      </p:sp>
      <p:graphicFrame>
        <p:nvGraphicFramePr>
          <p:cNvPr id="5" name="Rezervirano mjesto sadržaja 2">
            <a:extLst>
              <a:ext uri="{FF2B5EF4-FFF2-40B4-BE49-F238E27FC236}">
                <a16:creationId xmlns:a16="http://schemas.microsoft.com/office/drawing/2014/main" id="{D9177604-C898-07DD-DE97-2EAA46134403}"/>
              </a:ext>
            </a:extLst>
          </p:cNvPr>
          <p:cNvGraphicFramePr>
            <a:graphicFrameLocks noGrp="1"/>
          </p:cNvGraphicFramePr>
          <p:nvPr>
            <p:ph idx="1"/>
            <p:extLst>
              <p:ext uri="{D42A27DB-BD31-4B8C-83A1-F6EECF244321}">
                <p14:modId xmlns:p14="http://schemas.microsoft.com/office/powerpoint/2010/main" val="115024469"/>
              </p:ext>
            </p:extLst>
          </p:nvPr>
        </p:nvGraphicFramePr>
        <p:xfrm>
          <a:off x="5410200" y="685800"/>
          <a:ext cx="6096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9320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4">
            <a:extLst>
              <a:ext uri="{FF2B5EF4-FFF2-40B4-BE49-F238E27FC236}">
                <a16:creationId xmlns:a16="http://schemas.microsoft.com/office/drawing/2014/main" id="{C1CA7196-CAF1-4234-8849-E335F0BCA3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0" name="Rectangle 2056">
            <a:extLst>
              <a:ext uri="{FF2B5EF4-FFF2-40B4-BE49-F238E27FC236}">
                <a16:creationId xmlns:a16="http://schemas.microsoft.com/office/drawing/2014/main" id="{8A7C3535-4FB5-4E5B-BDFE-FA61877AF1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B3EB9C4D-B1CA-F67E-34BE-1A82347121F8}"/>
              </a:ext>
            </a:extLst>
          </p:cNvPr>
          <p:cNvSpPr>
            <a:spLocks noGrp="1"/>
          </p:cNvSpPr>
          <p:nvPr>
            <p:ph type="title"/>
          </p:nvPr>
        </p:nvSpPr>
        <p:spPr>
          <a:xfrm>
            <a:off x="8128028" y="239150"/>
            <a:ext cx="3390899" cy="1303606"/>
          </a:xfrm>
        </p:spPr>
        <p:txBody>
          <a:bodyPr>
            <a:normAutofit/>
          </a:bodyPr>
          <a:lstStyle/>
          <a:p>
            <a:pPr algn="ctr"/>
            <a:r>
              <a:rPr lang="hr-HR" sz="2700"/>
              <a:t>Sadržaji filmske nastave</a:t>
            </a:r>
          </a:p>
        </p:txBody>
      </p:sp>
      <p:pic>
        <p:nvPicPr>
          <p:cNvPr id="2050" name="Picture 2" descr="Surogat - vrtisvoj.film">
            <a:extLst>
              <a:ext uri="{FF2B5EF4-FFF2-40B4-BE49-F238E27FC236}">
                <a16:creationId xmlns:a16="http://schemas.microsoft.com/office/drawing/2014/main" id="{BFB4EBDD-1D77-A850-96BE-3A36E1434692}"/>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tretch>
            <a:fillRect/>
          </a:stretch>
        </p:blipFill>
        <p:spPr bwMode="auto">
          <a:xfrm>
            <a:off x="683489" y="1714500"/>
            <a:ext cx="6096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Rezervirano mjesto sadržaja 2">
            <a:extLst>
              <a:ext uri="{FF2B5EF4-FFF2-40B4-BE49-F238E27FC236}">
                <a16:creationId xmlns:a16="http://schemas.microsoft.com/office/drawing/2014/main" id="{8AB6170F-17C1-79E9-CFE2-0C7AA516F0B4}"/>
              </a:ext>
            </a:extLst>
          </p:cNvPr>
          <p:cNvSpPr>
            <a:spLocks noGrp="1"/>
          </p:cNvSpPr>
          <p:nvPr>
            <p:ph idx="1"/>
          </p:nvPr>
        </p:nvSpPr>
        <p:spPr>
          <a:xfrm>
            <a:off x="8115301" y="1814732"/>
            <a:ext cx="3390899" cy="4501662"/>
          </a:xfrm>
        </p:spPr>
        <p:txBody>
          <a:bodyPr>
            <a:normAutofit/>
          </a:bodyPr>
          <a:lstStyle/>
          <a:p>
            <a:pPr>
              <a:buFontTx/>
              <a:buChar char="-"/>
            </a:pPr>
            <a:r>
              <a:rPr lang="hr-HR">
                <a:latin typeface="+mn-lt"/>
              </a:rPr>
              <a:t>filmska djela</a:t>
            </a:r>
          </a:p>
          <a:p>
            <a:pPr>
              <a:buFontTx/>
              <a:buChar char="-"/>
            </a:pPr>
            <a:r>
              <a:rPr lang="hr-HR">
                <a:latin typeface="+mn-lt"/>
              </a:rPr>
              <a:t>filmski stvaratelji</a:t>
            </a:r>
          </a:p>
          <a:p>
            <a:pPr>
              <a:buFontTx/>
              <a:buChar char="-"/>
            </a:pPr>
            <a:r>
              <a:rPr lang="hr-HR">
                <a:latin typeface="+mn-lt"/>
              </a:rPr>
              <a:t>filmska proizvodnja</a:t>
            </a:r>
          </a:p>
          <a:p>
            <a:pPr>
              <a:buFontTx/>
              <a:buChar char="-"/>
            </a:pPr>
            <a:r>
              <a:rPr lang="hr-HR">
                <a:latin typeface="+mn-lt"/>
              </a:rPr>
              <a:t>filmska tehnika</a:t>
            </a:r>
          </a:p>
          <a:p>
            <a:pPr>
              <a:buFontTx/>
              <a:buChar char="-"/>
            </a:pPr>
            <a:r>
              <a:rPr lang="hr-HR">
                <a:latin typeface="+mn-lt"/>
              </a:rPr>
              <a:t>filmski jezik</a:t>
            </a:r>
          </a:p>
          <a:p>
            <a:pPr>
              <a:buFontTx/>
              <a:buChar char="-"/>
            </a:pPr>
            <a:r>
              <a:rPr lang="hr-HR">
                <a:latin typeface="+mn-lt"/>
              </a:rPr>
              <a:t>filmska kritika</a:t>
            </a:r>
          </a:p>
          <a:p>
            <a:pPr>
              <a:buFontTx/>
              <a:buChar char="-"/>
            </a:pPr>
            <a:r>
              <a:rPr lang="hr-HR">
                <a:latin typeface="+mn-lt"/>
              </a:rPr>
              <a:t>povijest filma</a:t>
            </a:r>
          </a:p>
          <a:p>
            <a:pPr>
              <a:buFontTx/>
              <a:buChar char="-"/>
            </a:pPr>
            <a:r>
              <a:rPr lang="hr-HR">
                <a:latin typeface="+mn-lt"/>
              </a:rPr>
              <a:t>filmske teorije</a:t>
            </a:r>
            <a:endParaRPr lang="hr-HR" dirty="0">
              <a:latin typeface="+mn-lt"/>
            </a:endParaRPr>
          </a:p>
        </p:txBody>
      </p:sp>
    </p:spTree>
    <p:extLst>
      <p:ext uri="{BB962C8B-B14F-4D97-AF65-F5344CB8AC3E}">
        <p14:creationId xmlns:p14="http://schemas.microsoft.com/office/powerpoint/2010/main" val="3380053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9" name="Rectangle 3088">
            <a:extLst>
              <a:ext uri="{FF2B5EF4-FFF2-40B4-BE49-F238E27FC236}">
                <a16:creationId xmlns:a16="http://schemas.microsoft.com/office/drawing/2014/main" id="{32546713-DF96-41B2-8180-3EEC5B8023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1" name="Rectangle 3090">
            <a:extLst>
              <a:ext uri="{FF2B5EF4-FFF2-40B4-BE49-F238E27FC236}">
                <a16:creationId xmlns:a16="http://schemas.microsoft.com/office/drawing/2014/main" id="{C2794E3E-966D-43D0-B426-D33988B92C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74676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DE39BE94-F27D-456D-1C4C-38E610F48AA2}"/>
              </a:ext>
            </a:extLst>
          </p:cNvPr>
          <p:cNvSpPr>
            <a:spLocks noGrp="1"/>
          </p:cNvSpPr>
          <p:nvPr>
            <p:ph type="title"/>
          </p:nvPr>
        </p:nvSpPr>
        <p:spPr>
          <a:xfrm>
            <a:off x="698528" y="511126"/>
            <a:ext cx="6083272" cy="1031634"/>
          </a:xfrm>
        </p:spPr>
        <p:txBody>
          <a:bodyPr>
            <a:normAutofit/>
          </a:bodyPr>
          <a:lstStyle/>
          <a:p>
            <a:pPr algn="ctr"/>
            <a:r>
              <a:rPr lang="hr-HR" dirty="0">
                <a:latin typeface="+mn-lt"/>
              </a:rPr>
              <a:t>Načela filmske nastave</a:t>
            </a:r>
          </a:p>
        </p:txBody>
      </p:sp>
      <p:sp>
        <p:nvSpPr>
          <p:cNvPr id="3" name="Rezervirano mjesto sadržaja 2">
            <a:extLst>
              <a:ext uri="{FF2B5EF4-FFF2-40B4-BE49-F238E27FC236}">
                <a16:creationId xmlns:a16="http://schemas.microsoft.com/office/drawing/2014/main" id="{E495A37D-9F95-BD58-729B-378EBF60524E}"/>
              </a:ext>
            </a:extLst>
          </p:cNvPr>
          <p:cNvSpPr>
            <a:spLocks noGrp="1"/>
          </p:cNvSpPr>
          <p:nvPr>
            <p:ph idx="1"/>
          </p:nvPr>
        </p:nvSpPr>
        <p:spPr>
          <a:xfrm>
            <a:off x="685801" y="1829287"/>
            <a:ext cx="6083272" cy="4342914"/>
          </a:xfrm>
        </p:spPr>
        <p:txBody>
          <a:bodyPr>
            <a:normAutofit/>
          </a:bodyPr>
          <a:lstStyle/>
          <a:p>
            <a:r>
              <a:rPr lang="hr-HR" dirty="0">
                <a:latin typeface="+mn-lt"/>
              </a:rPr>
              <a:t>komunikacijsko načelo</a:t>
            </a:r>
          </a:p>
          <a:p>
            <a:r>
              <a:rPr lang="hr-HR" dirty="0">
                <a:latin typeface="+mn-lt"/>
              </a:rPr>
              <a:t>pedagoško načelo</a:t>
            </a:r>
          </a:p>
          <a:p>
            <a:r>
              <a:rPr lang="hr-HR" dirty="0">
                <a:latin typeface="+mn-lt"/>
              </a:rPr>
              <a:t>didaktičko načelo</a:t>
            </a:r>
          </a:p>
          <a:p>
            <a:r>
              <a:rPr lang="hr-HR" dirty="0">
                <a:latin typeface="+mn-lt"/>
              </a:rPr>
              <a:t>metodičko načelo</a:t>
            </a:r>
          </a:p>
          <a:p>
            <a:r>
              <a:rPr lang="hr-HR" dirty="0">
                <a:latin typeface="+mn-lt"/>
              </a:rPr>
              <a:t>psihološko načelo</a:t>
            </a:r>
          </a:p>
          <a:p>
            <a:r>
              <a:rPr lang="hr-HR" dirty="0">
                <a:latin typeface="+mn-lt"/>
              </a:rPr>
              <a:t>estetičko načelo</a:t>
            </a:r>
          </a:p>
          <a:p>
            <a:r>
              <a:rPr lang="hr-HR" dirty="0">
                <a:latin typeface="+mn-lt"/>
              </a:rPr>
              <a:t>gnoseološko načelo</a:t>
            </a:r>
          </a:p>
          <a:p>
            <a:r>
              <a:rPr lang="hr-HR" dirty="0">
                <a:latin typeface="+mn-lt"/>
              </a:rPr>
              <a:t>etičko i društveno-političko načelo</a:t>
            </a:r>
          </a:p>
        </p:txBody>
      </p:sp>
      <p:pic>
        <p:nvPicPr>
          <p:cNvPr id="3076" name="Picture 4" descr="Stockfoto med beskrivningen Cute little toddler girl and school kid boy  watching animal movie or movie on tv. Happy healthy children, siblings  during coronavirus quarantine staying at home. Brother and sister together.">
            <a:extLst>
              <a:ext uri="{FF2B5EF4-FFF2-40B4-BE49-F238E27FC236}">
                <a16:creationId xmlns:a16="http://schemas.microsoft.com/office/drawing/2014/main" id="{33A0E02C-B04D-4F9A-D55E-8FA77F481DE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66128" y="1041370"/>
            <a:ext cx="3340072" cy="222949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eaching Through Filmmaking and Animation - Online Course - FutureLearn">
            <a:extLst>
              <a:ext uri="{FF2B5EF4-FFF2-40B4-BE49-F238E27FC236}">
                <a16:creationId xmlns:a16="http://schemas.microsoft.com/office/drawing/2014/main" id="{A8E51F0E-9025-6CDB-D714-6F0EAD1308E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66128" y="3587131"/>
            <a:ext cx="3340072" cy="2229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206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3" name="Rectangle 5142">
            <a:extLst>
              <a:ext uri="{FF2B5EF4-FFF2-40B4-BE49-F238E27FC236}">
                <a16:creationId xmlns:a16="http://schemas.microsoft.com/office/drawing/2014/main" id="{C69E4C79-4A25-4DCA-9CC1-94147A10E7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5" name="Rectangle 5144">
            <a:extLst>
              <a:ext uri="{FF2B5EF4-FFF2-40B4-BE49-F238E27FC236}">
                <a16:creationId xmlns:a16="http://schemas.microsoft.com/office/drawing/2014/main" id="{C2794E3E-966D-43D0-B426-D33988B92C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1"/>
            <a:ext cx="6781799"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D105CE74-CDA3-A9D4-5027-DAED0356C9F8}"/>
              </a:ext>
            </a:extLst>
          </p:cNvPr>
          <p:cNvSpPr>
            <a:spLocks noGrp="1"/>
          </p:cNvSpPr>
          <p:nvPr>
            <p:ph type="title"/>
          </p:nvPr>
        </p:nvSpPr>
        <p:spPr>
          <a:xfrm>
            <a:off x="6096000" y="454393"/>
            <a:ext cx="5393824" cy="1088305"/>
          </a:xfrm>
        </p:spPr>
        <p:txBody>
          <a:bodyPr>
            <a:normAutofit/>
          </a:bodyPr>
          <a:lstStyle/>
          <a:p>
            <a:pPr algn="ctr"/>
            <a:r>
              <a:rPr lang="hr-HR" sz="3000" dirty="0">
                <a:latin typeface="+mn-lt"/>
              </a:rPr>
              <a:t>Karakteristike dječje recepcije filma</a:t>
            </a:r>
          </a:p>
        </p:txBody>
      </p:sp>
      <p:pic>
        <p:nvPicPr>
          <p:cNvPr id="5130" name="Picture 10" descr="Kids Who Watch R-Rated Movies 3 Times More Likely to Smoke - Impact Lab">
            <a:extLst>
              <a:ext uri="{FF2B5EF4-FFF2-40B4-BE49-F238E27FC236}">
                <a16:creationId xmlns:a16="http://schemas.microsoft.com/office/drawing/2014/main" id="{BE02CDDF-6920-0748-8B01-62ECBCCFFA8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5800" y="827896"/>
            <a:ext cx="4076700" cy="230333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School holiday activities: How to take kids to the movies | Kidspot">
            <a:extLst>
              <a:ext uri="{FF2B5EF4-FFF2-40B4-BE49-F238E27FC236}">
                <a16:creationId xmlns:a16="http://schemas.microsoft.com/office/drawing/2014/main" id="{2B13860A-0E30-D8A6-B1BE-A554E01287E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5799" y="3655426"/>
            <a:ext cx="4076700" cy="2446020"/>
          </a:xfrm>
          <a:prstGeom prst="rect">
            <a:avLst/>
          </a:prstGeom>
          <a:noFill/>
          <a:extLst>
            <a:ext uri="{909E8E84-426E-40DD-AFC4-6F175D3DCCD1}">
              <a14:hiddenFill xmlns:a14="http://schemas.microsoft.com/office/drawing/2010/main">
                <a:solidFill>
                  <a:srgbClr val="FFFFFF"/>
                </a:solidFill>
              </a14:hiddenFill>
            </a:ext>
          </a:extLst>
        </p:spPr>
      </p:pic>
      <p:sp>
        <p:nvSpPr>
          <p:cNvPr id="3" name="Rezervirano mjesto sadržaja 2">
            <a:extLst>
              <a:ext uri="{FF2B5EF4-FFF2-40B4-BE49-F238E27FC236}">
                <a16:creationId xmlns:a16="http://schemas.microsoft.com/office/drawing/2014/main" id="{7D8EE43B-29C2-DA21-B11F-35D11A55D741}"/>
              </a:ext>
            </a:extLst>
          </p:cNvPr>
          <p:cNvSpPr>
            <a:spLocks noGrp="1"/>
          </p:cNvSpPr>
          <p:nvPr>
            <p:ph idx="1"/>
          </p:nvPr>
        </p:nvSpPr>
        <p:spPr>
          <a:xfrm>
            <a:off x="6002503" y="1829349"/>
            <a:ext cx="5487321" cy="4459255"/>
          </a:xfrm>
        </p:spPr>
        <p:txBody>
          <a:bodyPr>
            <a:normAutofit/>
          </a:bodyPr>
          <a:lstStyle/>
          <a:p>
            <a:r>
              <a:rPr lang="hr-HR" dirty="0">
                <a:latin typeface="+mn-lt"/>
              </a:rPr>
              <a:t>parcijalno razumijevanje filma</a:t>
            </a:r>
          </a:p>
          <a:p>
            <a:r>
              <a:rPr lang="hr-HR" dirty="0">
                <a:latin typeface="+mn-lt"/>
              </a:rPr>
              <a:t>miješanje stvarnosti i fikcije</a:t>
            </a:r>
          </a:p>
          <a:p>
            <a:r>
              <a:rPr lang="hr-HR" dirty="0">
                <a:latin typeface="+mn-lt"/>
              </a:rPr>
              <a:t>poistovjećivanje s junacima filma</a:t>
            </a:r>
          </a:p>
          <a:p>
            <a:r>
              <a:rPr lang="hr-HR" dirty="0">
                <a:latin typeface="+mn-lt"/>
              </a:rPr>
              <a:t>otklon od filmskoga junaka i filma u cjelini</a:t>
            </a:r>
          </a:p>
          <a:p>
            <a:r>
              <a:rPr lang="hr-HR" dirty="0">
                <a:latin typeface="+mn-lt"/>
              </a:rPr>
              <a:t>unošenje vlastitih misli i osjećaja u filmske sadržaje</a:t>
            </a:r>
          </a:p>
        </p:txBody>
      </p:sp>
      <p:sp>
        <p:nvSpPr>
          <p:cNvPr id="5" name="AutoShape 2" descr="Going To The Movies - Cinemas for Kids | QL Events">
            <a:extLst>
              <a:ext uri="{FF2B5EF4-FFF2-40B4-BE49-F238E27FC236}">
                <a16:creationId xmlns:a16="http://schemas.microsoft.com/office/drawing/2014/main" id="{2781172B-BF64-BAE5-AF1C-C43EC7BA419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6" name="AutoShape 4" descr="Going To The Movies - Cinemas for Kids | QL Events">
            <a:extLst>
              <a:ext uri="{FF2B5EF4-FFF2-40B4-BE49-F238E27FC236}">
                <a16:creationId xmlns:a16="http://schemas.microsoft.com/office/drawing/2014/main" id="{1E765AD5-0C39-48EB-8852-1402E3EBA529}"/>
              </a:ext>
            </a:extLst>
          </p:cNvPr>
          <p:cNvSpPr>
            <a:spLocks noChangeAspect="1" noChangeArrowheads="1"/>
          </p:cNvSpPr>
          <p:nvPr/>
        </p:nvSpPr>
        <p:spPr bwMode="auto">
          <a:xfrm>
            <a:off x="6115048" y="414797"/>
            <a:ext cx="3166603" cy="316660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Tree>
    <p:extLst>
      <p:ext uri="{BB962C8B-B14F-4D97-AF65-F5344CB8AC3E}">
        <p14:creationId xmlns:p14="http://schemas.microsoft.com/office/powerpoint/2010/main" val="960925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EBD63AD-33A9-4D22-9A5B-438B663EC9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BAD9CC4-644A-42E5-A6A6-082517FA63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8" y="0"/>
            <a:ext cx="6096001"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BFF38ECD-F4C1-2A6E-83A4-A236A384503C}"/>
              </a:ext>
            </a:extLst>
          </p:cNvPr>
          <p:cNvSpPr>
            <a:spLocks noGrp="1"/>
          </p:cNvSpPr>
          <p:nvPr>
            <p:ph type="title"/>
          </p:nvPr>
        </p:nvSpPr>
        <p:spPr>
          <a:xfrm>
            <a:off x="6781800" y="510494"/>
            <a:ext cx="4741045" cy="1022884"/>
          </a:xfrm>
        </p:spPr>
        <p:txBody>
          <a:bodyPr>
            <a:normAutofit fontScale="90000"/>
          </a:bodyPr>
          <a:lstStyle/>
          <a:p>
            <a:pPr algn="ctr"/>
            <a:r>
              <a:rPr lang="hr-HR" dirty="0"/>
              <a:t>FILM U NASTAVI (</a:t>
            </a:r>
            <a:r>
              <a:rPr lang="hr-HR" dirty="0" smtClean="0"/>
              <a:t>hrvatski </a:t>
            </a:r>
            <a:r>
              <a:rPr lang="hr-HR" dirty="0"/>
              <a:t>Kao) STRANOGA JEZIKA</a:t>
            </a:r>
          </a:p>
        </p:txBody>
      </p:sp>
      <p:pic>
        <p:nvPicPr>
          <p:cNvPr id="5" name="Slika 4" descr="Slika na kojoj se prikazuje na otvorenom, stablo, osoba&#10;&#10;Opis je automatski generiran">
            <a:extLst>
              <a:ext uri="{FF2B5EF4-FFF2-40B4-BE49-F238E27FC236}">
                <a16:creationId xmlns:a16="http://schemas.microsoft.com/office/drawing/2014/main" id="{F36EF25C-2DF4-1EE2-D99A-4199A78515D8}"/>
              </a:ext>
            </a:extLst>
          </p:cNvPr>
          <p:cNvPicPr>
            <a:picLocks noChangeAspect="1"/>
          </p:cNvPicPr>
          <p:nvPr/>
        </p:nvPicPr>
        <p:blipFill rotWithShape="1">
          <a:blip r:embed="rId2">
            <a:extLst>
              <a:ext uri="{28A0092B-C50C-407E-A947-70E740481C1C}">
                <a14:useLocalDpi xmlns:a14="http://schemas.microsoft.com/office/drawing/2010/main" val="0"/>
              </a:ext>
            </a:extLst>
          </a:blip>
          <a:srcRect l="30990" r="17989" b="-2"/>
          <a:stretch/>
        </p:blipFill>
        <p:spPr>
          <a:xfrm>
            <a:off x="685801" y="685800"/>
            <a:ext cx="4724400" cy="5486400"/>
          </a:xfrm>
          <a:prstGeom prst="rect">
            <a:avLst/>
          </a:prstGeom>
        </p:spPr>
      </p:pic>
      <p:sp>
        <p:nvSpPr>
          <p:cNvPr id="3" name="Rezervirano mjesto sadržaja 2">
            <a:extLst>
              <a:ext uri="{FF2B5EF4-FFF2-40B4-BE49-F238E27FC236}">
                <a16:creationId xmlns:a16="http://schemas.microsoft.com/office/drawing/2014/main" id="{37F820FF-0D1C-2262-1E0B-A7170A72A01B}"/>
              </a:ext>
            </a:extLst>
          </p:cNvPr>
          <p:cNvSpPr>
            <a:spLocks noGrp="1"/>
          </p:cNvSpPr>
          <p:nvPr>
            <p:ph idx="1"/>
          </p:nvPr>
        </p:nvSpPr>
        <p:spPr>
          <a:xfrm>
            <a:off x="6701170" y="1817153"/>
            <a:ext cx="4821675" cy="4471452"/>
          </a:xfrm>
        </p:spPr>
        <p:txBody>
          <a:bodyPr>
            <a:normAutofit/>
          </a:bodyPr>
          <a:lstStyle/>
          <a:p>
            <a:r>
              <a:rPr lang="hr-HR" dirty="0">
                <a:latin typeface="+mn-lt"/>
              </a:rPr>
              <a:t>jezični aspekt</a:t>
            </a:r>
          </a:p>
          <a:p>
            <a:r>
              <a:rPr lang="hr-HR" dirty="0">
                <a:latin typeface="+mn-lt"/>
              </a:rPr>
              <a:t>kulturalni aspekt</a:t>
            </a:r>
          </a:p>
          <a:p>
            <a:r>
              <a:rPr lang="hr-HR" dirty="0">
                <a:latin typeface="+mn-lt"/>
              </a:rPr>
              <a:t>međukulturalni aspekt</a:t>
            </a:r>
          </a:p>
          <a:p>
            <a:r>
              <a:rPr lang="hr-HR" dirty="0">
                <a:latin typeface="+mn-lt"/>
              </a:rPr>
              <a:t>medijski aspekt</a:t>
            </a:r>
          </a:p>
          <a:p>
            <a:endParaRPr lang="hr-HR" dirty="0">
              <a:latin typeface="+mn-lt"/>
            </a:endParaRPr>
          </a:p>
          <a:p>
            <a:endParaRPr lang="hr-HR" dirty="0">
              <a:latin typeface="+mn-lt"/>
            </a:endParaRPr>
          </a:p>
          <a:p>
            <a:pPr marL="0" indent="0">
              <a:buNone/>
            </a:pPr>
            <a:r>
              <a:rPr lang="hr-HR" dirty="0">
                <a:latin typeface="+mn-lt"/>
              </a:rPr>
              <a:t>Primjer: </a:t>
            </a:r>
            <a:r>
              <a:rPr lang="hr-HR" i="1" dirty="0">
                <a:latin typeface="+mn-lt"/>
              </a:rPr>
              <a:t>Tko pjeva zlo ne misli</a:t>
            </a:r>
            <a:r>
              <a:rPr lang="hr-HR" dirty="0">
                <a:latin typeface="+mn-lt"/>
              </a:rPr>
              <a:t>, 1970., redatelj Krešimir Golik</a:t>
            </a:r>
            <a:endParaRPr lang="hr-HR" i="1" dirty="0">
              <a:latin typeface="+mn-lt"/>
            </a:endParaRPr>
          </a:p>
          <a:p>
            <a:endParaRPr lang="hr-HR" dirty="0"/>
          </a:p>
        </p:txBody>
      </p:sp>
    </p:spTree>
    <p:extLst>
      <p:ext uri="{BB962C8B-B14F-4D97-AF65-F5344CB8AC3E}">
        <p14:creationId xmlns:p14="http://schemas.microsoft.com/office/powerpoint/2010/main" val="373437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29" name="Rectangle 4128">
            <a:extLst>
              <a:ext uri="{FF2B5EF4-FFF2-40B4-BE49-F238E27FC236}">
                <a16:creationId xmlns:a16="http://schemas.microsoft.com/office/drawing/2014/main" id="{AFAAB919-2CB3-4C63-AEB9-FC71BF0E67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1" name="Rectangle 4130">
            <a:extLst>
              <a:ext uri="{FF2B5EF4-FFF2-40B4-BE49-F238E27FC236}">
                <a16:creationId xmlns:a16="http://schemas.microsoft.com/office/drawing/2014/main" id="{9CBFFF93-F6E6-406C-AAA2-49F85E4C90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487" y="685800"/>
            <a:ext cx="7452913" cy="5486401"/>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zervirano mjesto sadržaja 2">
            <a:extLst>
              <a:ext uri="{FF2B5EF4-FFF2-40B4-BE49-F238E27FC236}">
                <a16:creationId xmlns:a16="http://schemas.microsoft.com/office/drawing/2014/main" id="{69B065E7-A43F-5101-9C00-AB22C5660F13}"/>
              </a:ext>
            </a:extLst>
          </p:cNvPr>
          <p:cNvSpPr>
            <a:spLocks noGrp="1"/>
          </p:cNvSpPr>
          <p:nvPr>
            <p:ph idx="1"/>
          </p:nvPr>
        </p:nvSpPr>
        <p:spPr>
          <a:xfrm>
            <a:off x="1283981" y="1492579"/>
            <a:ext cx="6285925" cy="3465337"/>
          </a:xfrm>
        </p:spPr>
        <p:txBody>
          <a:bodyPr>
            <a:normAutofit fontScale="92500" lnSpcReduction="20000"/>
          </a:bodyPr>
          <a:lstStyle/>
          <a:p>
            <a:r>
              <a:rPr lang="hr-HR" sz="2600" dirty="0">
                <a:latin typeface="+mn-lt"/>
              </a:rPr>
              <a:t>u nastavi stranih jezika pristupiti filmu s više od jednog aspekta</a:t>
            </a:r>
          </a:p>
          <a:p>
            <a:r>
              <a:rPr lang="hr-HR" sz="2600" dirty="0">
                <a:latin typeface="+mn-lt"/>
              </a:rPr>
              <a:t> film ne bi trebao služiti isključivo radu na jeziku, već obrađen kao cjelina, u kontekstu jezika i kulture</a:t>
            </a:r>
          </a:p>
          <a:p>
            <a:endParaRPr lang="hr-HR" sz="2600" dirty="0">
              <a:latin typeface="+mn-lt"/>
            </a:endParaRPr>
          </a:p>
          <a:p>
            <a:endParaRPr lang="hr-HR" sz="2600" dirty="0">
              <a:latin typeface="+mn-lt"/>
            </a:endParaRPr>
          </a:p>
          <a:p>
            <a:r>
              <a:rPr lang="hr-HR" sz="2600" dirty="0">
                <a:latin typeface="+mn-lt"/>
              </a:rPr>
              <a:t>Primjer: </a:t>
            </a:r>
            <a:r>
              <a:rPr lang="hr-HR" sz="2600" i="1" dirty="0">
                <a:latin typeface="+mn-lt"/>
              </a:rPr>
              <a:t>Šegrt Hlapić</a:t>
            </a:r>
            <a:r>
              <a:rPr lang="hr-HR" sz="2600" dirty="0">
                <a:latin typeface="+mn-lt"/>
              </a:rPr>
              <a:t>, 2013., redatelj Silvije Petranović</a:t>
            </a:r>
          </a:p>
          <a:p>
            <a:pPr marL="0" indent="0">
              <a:buNone/>
            </a:pPr>
            <a:endParaRPr lang="hr-HR" dirty="0">
              <a:latin typeface="+mn-lt"/>
            </a:endParaRPr>
          </a:p>
        </p:txBody>
      </p:sp>
      <p:pic>
        <p:nvPicPr>
          <p:cNvPr id="4102" name="Picture 6" descr="Šegrt Hlapić kreće u redovnu kino distribuciju - Moj Film">
            <a:extLst>
              <a:ext uri="{FF2B5EF4-FFF2-40B4-BE49-F238E27FC236}">
                <a16:creationId xmlns:a16="http://schemas.microsoft.com/office/drawing/2014/main" id="{A2A69F3D-4D1F-A929-7A5F-060E6EA097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050" r="26255" b="-1"/>
          <a:stretch/>
        </p:blipFill>
        <p:spPr bwMode="auto">
          <a:xfrm>
            <a:off x="8153400" y="685801"/>
            <a:ext cx="33528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umanitarni Šegrt Hlapić u nedjelju 9. ožujka Naturala.hr">
            <a:extLst>
              <a:ext uri="{FF2B5EF4-FFF2-40B4-BE49-F238E27FC236}">
                <a16:creationId xmlns:a16="http://schemas.microsoft.com/office/drawing/2014/main" id="{24A96FF8-E11C-8910-530C-4D06133948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21" r="14794" b="-2"/>
          <a:stretch/>
        </p:blipFill>
        <p:spPr bwMode="auto">
          <a:xfrm>
            <a:off x="8153400" y="3429000"/>
            <a:ext cx="33528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414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CD6474-47AA-4D47-AF35-32FA3089BD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856FC60F-8EB8-7713-C683-11426C1CE693}"/>
              </a:ext>
            </a:extLst>
          </p:cNvPr>
          <p:cNvSpPr>
            <a:spLocks noGrp="1"/>
          </p:cNvSpPr>
          <p:nvPr>
            <p:ph type="title"/>
          </p:nvPr>
        </p:nvSpPr>
        <p:spPr>
          <a:xfrm>
            <a:off x="1371600" y="1020728"/>
            <a:ext cx="9486900" cy="996061"/>
          </a:xfrm>
        </p:spPr>
        <p:txBody>
          <a:bodyPr anchor="b">
            <a:normAutofit/>
          </a:bodyPr>
          <a:lstStyle/>
          <a:p>
            <a:pPr algn="ctr"/>
            <a:r>
              <a:rPr lang="hr-HR" dirty="0"/>
              <a:t>Popis literature</a:t>
            </a:r>
          </a:p>
        </p:txBody>
      </p:sp>
      <p:sp>
        <p:nvSpPr>
          <p:cNvPr id="3" name="Rezervirano mjesto sadržaja 2">
            <a:extLst>
              <a:ext uri="{FF2B5EF4-FFF2-40B4-BE49-F238E27FC236}">
                <a16:creationId xmlns:a16="http://schemas.microsoft.com/office/drawing/2014/main" id="{0BD66BEB-145A-4608-0910-97F56ECC6461}"/>
              </a:ext>
            </a:extLst>
          </p:cNvPr>
          <p:cNvSpPr>
            <a:spLocks noGrp="1"/>
          </p:cNvSpPr>
          <p:nvPr>
            <p:ph idx="1"/>
          </p:nvPr>
        </p:nvSpPr>
        <p:spPr>
          <a:xfrm>
            <a:off x="1371600" y="2200940"/>
            <a:ext cx="9486901" cy="3577854"/>
          </a:xfrm>
        </p:spPr>
        <p:txBody>
          <a:bodyPr>
            <a:normAutofit fontScale="92500" lnSpcReduction="10000"/>
          </a:bodyPr>
          <a:lstStyle/>
          <a:p>
            <a:pPr marL="342900" lvl="0" indent="-342900">
              <a:lnSpc>
                <a:spcPct val="90000"/>
              </a:lnSpc>
              <a:tabLst>
                <a:tab pos="457200" algn="l"/>
              </a:tabLst>
            </a:pPr>
            <a:r>
              <a:rPr lang="hr-HR" sz="2200" dirty="0" err="1">
                <a:effectLst/>
                <a:latin typeface="+mn-lt"/>
                <a:ea typeface="Times New Roman" panose="02020603050405020304" pitchFamily="18" charset="0"/>
              </a:rPr>
              <a:t>Grozdanović</a:t>
            </a:r>
            <a:r>
              <a:rPr lang="hr-HR" sz="2200" dirty="0">
                <a:effectLst/>
                <a:latin typeface="+mn-lt"/>
                <a:ea typeface="Times New Roman" panose="02020603050405020304" pitchFamily="18" charset="0"/>
              </a:rPr>
              <a:t>, Antonija: </a:t>
            </a:r>
            <a:r>
              <a:rPr lang="hr-HR" sz="2200" i="1" dirty="0">
                <a:effectLst/>
                <a:latin typeface="+mn-lt"/>
                <a:ea typeface="Times New Roman" panose="02020603050405020304" pitchFamily="18" charset="0"/>
              </a:rPr>
              <a:t>Film kao motivacija za čitanje i kao sredstvo u nastavi filma</a:t>
            </a:r>
            <a:r>
              <a:rPr lang="hr-HR" sz="2200" dirty="0">
                <a:effectLst/>
                <a:latin typeface="+mn-lt"/>
                <a:ea typeface="Times New Roman" panose="02020603050405020304" pitchFamily="18" charset="0"/>
              </a:rPr>
              <a:t>, u: </a:t>
            </a:r>
            <a:r>
              <a:rPr lang="hr-HR" sz="2200" i="1" dirty="0">
                <a:effectLst/>
                <a:latin typeface="+mn-lt"/>
                <a:ea typeface="Times New Roman" panose="02020603050405020304" pitchFamily="18" charset="0"/>
              </a:rPr>
              <a:t>Časopis za odgojne i obrazovne znanosti Foo2rama</a:t>
            </a:r>
            <a:r>
              <a:rPr lang="hr-HR" sz="2200" dirty="0">
                <a:effectLst/>
                <a:latin typeface="+mn-lt"/>
                <a:ea typeface="Times New Roman" panose="02020603050405020304" pitchFamily="18" charset="0"/>
              </a:rPr>
              <a:t>, vol. 3, no., 2019.</a:t>
            </a:r>
          </a:p>
          <a:p>
            <a:pPr marL="342900" indent="-342900">
              <a:lnSpc>
                <a:spcPct val="90000"/>
              </a:lnSpc>
              <a:tabLst>
                <a:tab pos="457200" algn="l"/>
              </a:tabLst>
            </a:pPr>
            <a:r>
              <a:rPr lang="hr-HR" sz="2200" dirty="0" err="1">
                <a:effectLst/>
                <a:latin typeface="+mn-lt"/>
                <a:ea typeface="Times New Roman" panose="02020603050405020304" pitchFamily="18" charset="0"/>
              </a:rPr>
              <a:t>Kalc</a:t>
            </a:r>
            <a:r>
              <a:rPr lang="hr-HR" sz="2200" dirty="0">
                <a:effectLst/>
                <a:latin typeface="+mn-lt"/>
                <a:ea typeface="Times New Roman" panose="02020603050405020304" pitchFamily="18" charset="0"/>
              </a:rPr>
              <a:t>, Jelena: </a:t>
            </a:r>
            <a:r>
              <a:rPr lang="hr-HR" sz="2200" i="1" dirty="0">
                <a:effectLst/>
                <a:latin typeface="+mn-lt"/>
                <a:ea typeface="Times New Roman" panose="02020603050405020304" pitchFamily="18" charset="0"/>
              </a:rPr>
              <a:t>Film u nastavi hrvatskoga kao stranog jezika: primjer didaktičko-metodičke obrade igranog filma "Tko pjeva zlo ne misli"</a:t>
            </a:r>
            <a:r>
              <a:rPr lang="hr-HR" sz="2200" dirty="0">
                <a:effectLst/>
                <a:latin typeface="+mn-lt"/>
                <a:ea typeface="Times New Roman" panose="02020603050405020304" pitchFamily="18" charset="0"/>
              </a:rPr>
              <a:t>, diplomski rad, Filozofski fakultet u Rijeci, Rijeka, 2015. </a:t>
            </a:r>
          </a:p>
          <a:p>
            <a:pPr marL="342900" indent="-342900">
              <a:lnSpc>
                <a:spcPct val="90000"/>
              </a:lnSpc>
              <a:tabLst>
                <a:tab pos="457200" algn="l"/>
              </a:tabLst>
            </a:pPr>
            <a:r>
              <a:rPr lang="hr-HR" sz="2200" dirty="0">
                <a:effectLst/>
                <a:latin typeface="+mn-lt"/>
                <a:ea typeface="Times New Roman" panose="02020603050405020304" pitchFamily="18" charset="0"/>
              </a:rPr>
              <a:t>Mikić, Krešimir: </a:t>
            </a:r>
            <a:r>
              <a:rPr lang="hr-HR" sz="2200" i="1" dirty="0">
                <a:effectLst/>
                <a:latin typeface="+mn-lt"/>
                <a:ea typeface="Times New Roman" panose="02020603050405020304" pitchFamily="18" charset="0"/>
              </a:rPr>
              <a:t>Film u nastavi medijske kulture</a:t>
            </a:r>
            <a:r>
              <a:rPr lang="hr-HR" sz="2200" dirty="0">
                <a:effectLst/>
                <a:latin typeface="+mn-lt"/>
                <a:ea typeface="Times New Roman" panose="02020603050405020304" pitchFamily="18" charset="0"/>
              </a:rPr>
              <a:t>, Zagreb, Educa, 2000.</a:t>
            </a:r>
          </a:p>
          <a:p>
            <a:pPr marL="342900" lvl="0" indent="-342900">
              <a:lnSpc>
                <a:spcPct val="90000"/>
              </a:lnSpc>
              <a:tabLst>
                <a:tab pos="457200" algn="l"/>
              </a:tabLst>
            </a:pPr>
            <a:r>
              <a:rPr lang="hr-HR" sz="2200" dirty="0">
                <a:effectLst/>
                <a:latin typeface="+mn-lt"/>
                <a:ea typeface="Times New Roman" panose="02020603050405020304" pitchFamily="18" charset="0"/>
              </a:rPr>
              <a:t>Šarić, Mateja: </a:t>
            </a:r>
            <a:r>
              <a:rPr lang="hr-HR" sz="2200" i="1" dirty="0">
                <a:effectLst/>
                <a:latin typeface="+mn-lt"/>
                <a:ea typeface="Times New Roman" panose="02020603050405020304" pitchFamily="18" charset="0"/>
              </a:rPr>
              <a:t>Dokumentarni film u nastavi medijske kulture</a:t>
            </a:r>
            <a:r>
              <a:rPr lang="hr-HR" sz="2200" dirty="0">
                <a:effectLst/>
                <a:latin typeface="+mn-lt"/>
                <a:ea typeface="Times New Roman" panose="02020603050405020304" pitchFamily="18" charset="0"/>
              </a:rPr>
              <a:t>, diplomski rad, Filozofski fakultet u Osijeku, Osijek, 2015.</a:t>
            </a:r>
          </a:p>
          <a:p>
            <a:pPr marL="342900" indent="-342900">
              <a:lnSpc>
                <a:spcPct val="90000"/>
              </a:lnSpc>
              <a:tabLst>
                <a:tab pos="457200" algn="l"/>
              </a:tabLst>
            </a:pPr>
            <a:r>
              <a:rPr lang="hr-HR" sz="2200" dirty="0">
                <a:effectLst/>
                <a:latin typeface="+mn-lt"/>
                <a:ea typeface="Times New Roman" panose="02020603050405020304" pitchFamily="18" charset="0"/>
              </a:rPr>
              <a:t>Težak, Stjepko: </a:t>
            </a:r>
            <a:r>
              <a:rPr lang="hr-HR" sz="2200" i="1" dirty="0">
                <a:effectLst/>
                <a:latin typeface="+mn-lt"/>
                <a:ea typeface="Times New Roman" panose="02020603050405020304" pitchFamily="18" charset="0"/>
              </a:rPr>
              <a:t>Metodika nastave filma</a:t>
            </a:r>
            <a:r>
              <a:rPr lang="hr-HR" sz="2200" dirty="0">
                <a:effectLst/>
                <a:latin typeface="+mn-lt"/>
                <a:ea typeface="Times New Roman" panose="02020603050405020304" pitchFamily="18" charset="0"/>
              </a:rPr>
              <a:t>, Zagreb, Školska knjiga, 2002.</a:t>
            </a:r>
          </a:p>
          <a:p>
            <a:pPr marL="342900" indent="-342900">
              <a:lnSpc>
                <a:spcPct val="90000"/>
              </a:lnSpc>
              <a:tabLst>
                <a:tab pos="457200" algn="l"/>
              </a:tabLst>
            </a:pPr>
            <a:endParaRPr lang="hr-HR" sz="2200" dirty="0">
              <a:latin typeface="+mn-lt"/>
              <a:ea typeface="Times New Roman" panose="02020603050405020304" pitchFamily="18" charset="0"/>
            </a:endParaRPr>
          </a:p>
          <a:p>
            <a:pPr marL="0" indent="0">
              <a:lnSpc>
                <a:spcPct val="90000"/>
              </a:lnSpc>
              <a:buNone/>
            </a:pPr>
            <a:r>
              <a:rPr lang="hr-HR" sz="2200" dirty="0">
                <a:latin typeface="+mn-lt"/>
                <a:ea typeface="Times New Roman" panose="02020603050405020304" pitchFamily="18" charset="0"/>
              </a:rPr>
              <a:t>- fotografije su preuzete s interneta</a:t>
            </a:r>
            <a:endParaRPr lang="hr-HR" sz="2200" dirty="0">
              <a:effectLst/>
              <a:latin typeface="+mn-lt"/>
              <a:ea typeface="Times New Roman" panose="02020603050405020304" pitchFamily="18" charset="0"/>
            </a:endParaRPr>
          </a:p>
          <a:p>
            <a:pPr marL="0" indent="0">
              <a:lnSpc>
                <a:spcPct val="90000"/>
              </a:lnSpc>
              <a:buNone/>
            </a:pPr>
            <a:endParaRPr lang="hr-HR" sz="2200" dirty="0"/>
          </a:p>
          <a:p>
            <a:pPr>
              <a:lnSpc>
                <a:spcPct val="90000"/>
              </a:lnSpc>
            </a:pPr>
            <a:endParaRPr lang="hr-HR" sz="2200" dirty="0"/>
          </a:p>
          <a:p>
            <a:pPr>
              <a:lnSpc>
                <a:spcPct val="90000"/>
              </a:lnSpc>
            </a:pPr>
            <a:endParaRPr lang="hr-HR" sz="2200" dirty="0"/>
          </a:p>
          <a:p>
            <a:pPr>
              <a:lnSpc>
                <a:spcPct val="90000"/>
              </a:lnSpc>
            </a:pPr>
            <a:endParaRPr lang="hr-HR" sz="2200" dirty="0"/>
          </a:p>
          <a:p>
            <a:pPr>
              <a:lnSpc>
                <a:spcPct val="90000"/>
              </a:lnSpc>
            </a:pPr>
            <a:endParaRPr lang="hr-HR" sz="2200" dirty="0"/>
          </a:p>
        </p:txBody>
      </p:sp>
    </p:spTree>
    <p:extLst>
      <p:ext uri="{BB962C8B-B14F-4D97-AF65-F5344CB8AC3E}">
        <p14:creationId xmlns:p14="http://schemas.microsoft.com/office/powerpoint/2010/main" val="522255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5">
            <a:extLst>
              <a:ext uri="{FF2B5EF4-FFF2-40B4-BE49-F238E27FC236}">
                <a16:creationId xmlns:a16="http://schemas.microsoft.com/office/drawing/2014/main" id="{ECD538B8-489B-407A-A760-436DB4C563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076700"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BF9A7236-A9CA-BDCE-66BB-482B33865561}"/>
              </a:ext>
            </a:extLst>
          </p:cNvPr>
          <p:cNvSpPr>
            <a:spLocks noGrp="1"/>
          </p:cNvSpPr>
          <p:nvPr>
            <p:ph type="title"/>
          </p:nvPr>
        </p:nvSpPr>
        <p:spPr>
          <a:xfrm>
            <a:off x="1371600" y="1371600"/>
            <a:ext cx="2705100" cy="4114800"/>
          </a:xfrm>
        </p:spPr>
        <p:txBody>
          <a:bodyPr anchor="ctr">
            <a:normAutofit/>
          </a:bodyPr>
          <a:lstStyle/>
          <a:p>
            <a:pPr algn="ctr"/>
            <a:r>
              <a:rPr lang="hr-HR">
                <a:solidFill>
                  <a:schemeClr val="bg2"/>
                </a:solidFill>
              </a:rPr>
              <a:t>Film: </a:t>
            </a:r>
          </a:p>
        </p:txBody>
      </p:sp>
      <p:graphicFrame>
        <p:nvGraphicFramePr>
          <p:cNvPr id="21" name="Rezervirano mjesto sadržaja 2">
            <a:extLst>
              <a:ext uri="{FF2B5EF4-FFF2-40B4-BE49-F238E27FC236}">
                <a16:creationId xmlns:a16="http://schemas.microsoft.com/office/drawing/2014/main" id="{AC9D7DDB-CB39-FD65-6C15-55181BCDFA58}"/>
              </a:ext>
            </a:extLst>
          </p:cNvPr>
          <p:cNvGraphicFramePr>
            <a:graphicFrameLocks noGrp="1"/>
          </p:cNvGraphicFramePr>
          <p:nvPr>
            <p:ph idx="1"/>
            <p:extLst>
              <p:ext uri="{D42A27DB-BD31-4B8C-83A1-F6EECF244321}">
                <p14:modId xmlns:p14="http://schemas.microsoft.com/office/powerpoint/2010/main" val="3830114024"/>
              </p:ext>
            </p:extLst>
          </p:nvPr>
        </p:nvGraphicFramePr>
        <p:xfrm>
          <a:off x="5410200" y="685800"/>
          <a:ext cx="6096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6659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546713-DF96-41B2-8180-3EEC5B8023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2794E3E-966D-43D0-B426-D33988B92C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74676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782B3745-CEF7-4E87-A91C-F3B6AA322E93}"/>
              </a:ext>
            </a:extLst>
          </p:cNvPr>
          <p:cNvSpPr>
            <a:spLocks noGrp="1"/>
          </p:cNvSpPr>
          <p:nvPr>
            <p:ph type="title"/>
          </p:nvPr>
        </p:nvSpPr>
        <p:spPr>
          <a:xfrm>
            <a:off x="698528" y="511126"/>
            <a:ext cx="6083272" cy="1031634"/>
          </a:xfrm>
        </p:spPr>
        <p:txBody>
          <a:bodyPr>
            <a:normAutofit/>
          </a:bodyPr>
          <a:lstStyle/>
          <a:p>
            <a:pPr algn="ctr"/>
            <a:r>
              <a:rPr lang="hr-HR" dirty="0"/>
              <a:t>Film u Nastavi hrvatskoga jezika:</a:t>
            </a:r>
            <a:endParaRPr lang="hr-HR"/>
          </a:p>
        </p:txBody>
      </p:sp>
      <p:graphicFrame>
        <p:nvGraphicFramePr>
          <p:cNvPr id="16" name="Rezervirano mjesto sadržaja 2">
            <a:extLst>
              <a:ext uri="{FF2B5EF4-FFF2-40B4-BE49-F238E27FC236}">
                <a16:creationId xmlns:a16="http://schemas.microsoft.com/office/drawing/2014/main" id="{F3F2F211-8B41-434D-0FE9-59E6C8211D98}"/>
              </a:ext>
            </a:extLst>
          </p:cNvPr>
          <p:cNvGraphicFramePr>
            <a:graphicFrameLocks noGrp="1"/>
          </p:cNvGraphicFramePr>
          <p:nvPr>
            <p:ph idx="1"/>
            <p:extLst>
              <p:ext uri="{D42A27DB-BD31-4B8C-83A1-F6EECF244321}">
                <p14:modId xmlns:p14="http://schemas.microsoft.com/office/powerpoint/2010/main" val="1675670561"/>
              </p:ext>
            </p:extLst>
          </p:nvPr>
        </p:nvGraphicFramePr>
        <p:xfrm>
          <a:off x="685801" y="1829287"/>
          <a:ext cx="6083272" cy="4342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Slika 6" descr="Slika na kojoj se prikazuje trava, na otvorenom, osoba, polje&#10;&#10;Opis je automatski generiran">
            <a:extLst>
              <a:ext uri="{FF2B5EF4-FFF2-40B4-BE49-F238E27FC236}">
                <a16:creationId xmlns:a16="http://schemas.microsoft.com/office/drawing/2014/main" id="{9C262C4F-8E6D-F5BE-936C-098B0C8954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66128" y="916118"/>
            <a:ext cx="3340072" cy="2354750"/>
          </a:xfrm>
          <a:prstGeom prst="rect">
            <a:avLst/>
          </a:prstGeom>
        </p:spPr>
      </p:pic>
      <p:pic>
        <p:nvPicPr>
          <p:cNvPr id="5" name="Slika 4">
            <a:extLst>
              <a:ext uri="{FF2B5EF4-FFF2-40B4-BE49-F238E27FC236}">
                <a16:creationId xmlns:a16="http://schemas.microsoft.com/office/drawing/2014/main" id="{728C4258-CEB7-1C1C-E778-69668592462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746491" y="3587131"/>
            <a:ext cx="2179346" cy="2586761"/>
          </a:xfrm>
          <a:prstGeom prst="rect">
            <a:avLst/>
          </a:prstGeom>
        </p:spPr>
      </p:pic>
    </p:spTree>
    <p:extLst>
      <p:ext uri="{BB962C8B-B14F-4D97-AF65-F5344CB8AC3E}">
        <p14:creationId xmlns:p14="http://schemas.microsoft.com/office/powerpoint/2010/main" val="4218764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2" name="Rectangle 1051">
            <a:extLst>
              <a:ext uri="{FF2B5EF4-FFF2-40B4-BE49-F238E27FC236}">
                <a16:creationId xmlns:a16="http://schemas.microsoft.com/office/drawing/2014/main" id="{9D949742-730C-4F7B-88BE-E4E69F6D1C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4" name="Rectangle 1053">
            <a:extLst>
              <a:ext uri="{FF2B5EF4-FFF2-40B4-BE49-F238E27FC236}">
                <a16:creationId xmlns:a16="http://schemas.microsoft.com/office/drawing/2014/main" id="{DC5C0732-01DA-4A7C-ABF5-56B3C5B039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1" y="685801"/>
            <a:ext cx="47244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2" name="Picture 8" descr="Little scientists: children prefer books that explain why and how things  happen - Science &amp; research news | Frontiers">
            <a:extLst>
              <a:ext uri="{FF2B5EF4-FFF2-40B4-BE49-F238E27FC236}">
                <a16:creationId xmlns:a16="http://schemas.microsoft.com/office/drawing/2014/main" id="{623A90C7-57C4-F47F-C8D0-46C41642A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690" r="23310"/>
          <a:stretch/>
        </p:blipFill>
        <p:spPr bwMode="auto">
          <a:xfrm>
            <a:off x="20" y="10"/>
            <a:ext cx="6095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Rezervirano mjesto sadržaja 2">
            <a:extLst>
              <a:ext uri="{FF2B5EF4-FFF2-40B4-BE49-F238E27FC236}">
                <a16:creationId xmlns:a16="http://schemas.microsoft.com/office/drawing/2014/main" id="{26F53932-F09F-7FB3-81B4-D3C79A0D00B2}"/>
              </a:ext>
            </a:extLst>
          </p:cNvPr>
          <p:cNvSpPr>
            <a:spLocks noGrp="1"/>
          </p:cNvSpPr>
          <p:nvPr>
            <p:ph idx="1"/>
          </p:nvPr>
        </p:nvSpPr>
        <p:spPr>
          <a:xfrm>
            <a:off x="7357730" y="1194892"/>
            <a:ext cx="3572540" cy="3546806"/>
          </a:xfrm>
        </p:spPr>
        <p:txBody>
          <a:bodyPr>
            <a:normAutofit lnSpcReduction="10000"/>
          </a:bodyPr>
          <a:lstStyle/>
          <a:p>
            <a:pPr marL="0" indent="0">
              <a:buNone/>
            </a:pPr>
            <a:r>
              <a:rPr lang="hr-HR" dirty="0">
                <a:latin typeface="+mn-lt"/>
              </a:rPr>
              <a:t>FILM KAO MOTIVACIJA ZA ČITANJE</a:t>
            </a:r>
          </a:p>
          <a:p>
            <a:pPr marL="0" indent="0">
              <a:buNone/>
            </a:pPr>
            <a:endParaRPr lang="hr-HR" dirty="0">
              <a:latin typeface="+mn-lt"/>
            </a:endParaRPr>
          </a:p>
          <a:p>
            <a:r>
              <a:rPr lang="hr-HR" dirty="0">
                <a:latin typeface="+mn-lt"/>
              </a:rPr>
              <a:t>činjenica da je prema nekom književnom predlošku snimljen i film odmah privlači učenikovu pozornost &gt; u njemu se budi zanimanje za djelo</a:t>
            </a:r>
          </a:p>
          <a:p>
            <a:endParaRPr lang="hr-HR" dirty="0"/>
          </a:p>
        </p:txBody>
      </p:sp>
    </p:spTree>
    <p:extLst>
      <p:ext uri="{BB962C8B-B14F-4D97-AF65-F5344CB8AC3E}">
        <p14:creationId xmlns:p14="http://schemas.microsoft.com/office/powerpoint/2010/main" val="3155252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9E433CB3-EAB2-4842-A1DD-7BC051B556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rvatski jezik 5 - 7.4 Pripovijedamo događaje slijedeći strukturu  pripovijedanja">
            <a:extLst>
              <a:ext uri="{FF2B5EF4-FFF2-40B4-BE49-F238E27FC236}">
                <a16:creationId xmlns:a16="http://schemas.microsoft.com/office/drawing/2014/main" id="{5040483A-18A1-8B9B-D9B3-6B9BA5D525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ADB75148-2791-4D20-8938-D7554D86B9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20343"/>
            <a:ext cx="12192000" cy="1937657"/>
          </a:xfrm>
          <a:prstGeom prst="rect">
            <a:avLst/>
          </a:prstGeom>
          <a:gradFill>
            <a:gsLst>
              <a:gs pos="47000">
                <a:srgbClr val="000000">
                  <a:alpha val="18000"/>
                </a:srgbClr>
              </a:gs>
              <a:gs pos="0">
                <a:schemeClr val="tx1">
                  <a:alpha val="0"/>
                </a:schemeClr>
              </a:gs>
              <a:gs pos="100000">
                <a:srgbClr val="000000">
                  <a:alpha val="33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kstniOkvir 5">
            <a:extLst>
              <a:ext uri="{FF2B5EF4-FFF2-40B4-BE49-F238E27FC236}">
                <a16:creationId xmlns:a16="http://schemas.microsoft.com/office/drawing/2014/main" id="{C99FD65D-7D8B-7EDD-1477-4A7C2907CDAD}"/>
              </a:ext>
            </a:extLst>
          </p:cNvPr>
          <p:cNvSpPr txBox="1"/>
          <p:nvPr/>
        </p:nvSpPr>
        <p:spPr>
          <a:xfrm>
            <a:off x="7669161" y="5624052"/>
            <a:ext cx="45719" cy="369332"/>
          </a:xfrm>
          <a:prstGeom prst="rect">
            <a:avLst/>
          </a:prstGeom>
          <a:noFill/>
        </p:spPr>
        <p:txBody>
          <a:bodyPr wrap="square" rtlCol="0">
            <a:spAutoFit/>
          </a:bodyPr>
          <a:lstStyle/>
          <a:p>
            <a:endParaRPr lang="hr-HR" dirty="0"/>
          </a:p>
        </p:txBody>
      </p:sp>
      <p:sp>
        <p:nvSpPr>
          <p:cNvPr id="7" name="TekstniOkvir 6">
            <a:extLst>
              <a:ext uri="{FF2B5EF4-FFF2-40B4-BE49-F238E27FC236}">
                <a16:creationId xmlns:a16="http://schemas.microsoft.com/office/drawing/2014/main" id="{526EDD38-3FCC-CC76-CBAD-C0BB9B109B19}"/>
              </a:ext>
            </a:extLst>
          </p:cNvPr>
          <p:cNvSpPr txBox="1"/>
          <p:nvPr/>
        </p:nvSpPr>
        <p:spPr>
          <a:xfrm>
            <a:off x="370184" y="817872"/>
            <a:ext cx="6650048" cy="584775"/>
          </a:xfrm>
          <a:prstGeom prst="rect">
            <a:avLst/>
          </a:prstGeom>
          <a:noFill/>
        </p:spPr>
        <p:txBody>
          <a:bodyPr wrap="square" rtlCol="0">
            <a:spAutoFit/>
          </a:bodyPr>
          <a:lstStyle/>
          <a:p>
            <a:r>
              <a:rPr lang="hr-HR" sz="2800" dirty="0">
                <a:solidFill>
                  <a:schemeClr val="bg1"/>
                </a:solidFill>
              </a:rPr>
              <a:t> </a:t>
            </a:r>
            <a:r>
              <a:rPr lang="hr-HR" sz="3200" dirty="0">
                <a:solidFill>
                  <a:schemeClr val="bg1"/>
                </a:solidFill>
              </a:rPr>
              <a:t>književnost – NARATIVNOST – film </a:t>
            </a:r>
            <a:endParaRPr lang="hr-HR" sz="2800" dirty="0">
              <a:solidFill>
                <a:schemeClr val="bg1"/>
              </a:solidFill>
            </a:endParaRPr>
          </a:p>
        </p:txBody>
      </p:sp>
    </p:spTree>
    <p:extLst>
      <p:ext uri="{BB962C8B-B14F-4D97-AF65-F5344CB8AC3E}">
        <p14:creationId xmlns:p14="http://schemas.microsoft.com/office/powerpoint/2010/main" val="2480829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00E3E0-07DA-4A53-8D2F-59983E1449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9A1D8D46-0F02-F527-6907-86358372152A}"/>
              </a:ext>
            </a:extLst>
          </p:cNvPr>
          <p:cNvSpPr>
            <a:spLocks noGrp="1"/>
          </p:cNvSpPr>
          <p:nvPr>
            <p:ph type="title"/>
          </p:nvPr>
        </p:nvSpPr>
        <p:spPr>
          <a:xfrm>
            <a:off x="685800" y="701040"/>
            <a:ext cx="3390900" cy="5486400"/>
          </a:xfrm>
        </p:spPr>
        <p:txBody>
          <a:bodyPr anchor="ctr">
            <a:normAutofit/>
          </a:bodyPr>
          <a:lstStyle/>
          <a:p>
            <a:pPr algn="ctr"/>
            <a:r>
              <a:rPr lang="hr-HR"/>
              <a:t>Ciljevi nastave filma:</a:t>
            </a:r>
          </a:p>
        </p:txBody>
      </p:sp>
      <p:graphicFrame>
        <p:nvGraphicFramePr>
          <p:cNvPr id="5" name="Rezervirano mjesto sadržaja 2">
            <a:extLst>
              <a:ext uri="{FF2B5EF4-FFF2-40B4-BE49-F238E27FC236}">
                <a16:creationId xmlns:a16="http://schemas.microsoft.com/office/drawing/2014/main" id="{DC084C39-A910-FB45-9E0E-637DED085448}"/>
              </a:ext>
            </a:extLst>
          </p:cNvPr>
          <p:cNvGraphicFramePr>
            <a:graphicFrameLocks noGrp="1"/>
          </p:cNvGraphicFramePr>
          <p:nvPr>
            <p:ph idx="1"/>
            <p:extLst>
              <p:ext uri="{D42A27DB-BD31-4B8C-83A1-F6EECF244321}">
                <p14:modId xmlns:p14="http://schemas.microsoft.com/office/powerpoint/2010/main" val="3491985857"/>
              </p:ext>
            </p:extLst>
          </p:nvPr>
        </p:nvGraphicFramePr>
        <p:xfrm>
          <a:off x="4882945" y="387758"/>
          <a:ext cx="7112410" cy="6082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1942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EBD63AD-33A9-4D22-9A5B-438B663EC9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BAD9CC4-644A-42E5-A6A6-082517FA63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8" y="0"/>
            <a:ext cx="6096001"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a:extLst>
              <a:ext uri="{FF2B5EF4-FFF2-40B4-BE49-F238E27FC236}">
                <a16:creationId xmlns:a16="http://schemas.microsoft.com/office/drawing/2014/main" id="{F09DE64F-D2BF-987F-A0CB-10252CC86F8A}"/>
              </a:ext>
            </a:extLst>
          </p:cNvPr>
          <p:cNvPicPr>
            <a:picLocks noChangeAspect="1"/>
          </p:cNvPicPr>
          <p:nvPr/>
        </p:nvPicPr>
        <p:blipFill rotWithShape="1">
          <a:blip r:embed="rId2">
            <a:extLst>
              <a:ext uri="{28A0092B-C50C-407E-A947-70E740481C1C}">
                <a14:useLocalDpi xmlns:a14="http://schemas.microsoft.com/office/drawing/2010/main" val="0"/>
              </a:ext>
            </a:extLst>
          </a:blip>
          <a:srcRect l="15070" r="27667" b="2"/>
          <a:stretch/>
        </p:blipFill>
        <p:spPr>
          <a:xfrm>
            <a:off x="685801" y="685800"/>
            <a:ext cx="4724400" cy="5486400"/>
          </a:xfrm>
          <a:prstGeom prst="rect">
            <a:avLst/>
          </a:prstGeom>
        </p:spPr>
      </p:pic>
      <p:sp>
        <p:nvSpPr>
          <p:cNvPr id="3" name="Rezervirano mjesto sadržaja 2">
            <a:extLst>
              <a:ext uri="{FF2B5EF4-FFF2-40B4-BE49-F238E27FC236}">
                <a16:creationId xmlns:a16="http://schemas.microsoft.com/office/drawing/2014/main" id="{40D5EE31-AAC5-5DAC-FEC8-052A8BC2A2DE}"/>
              </a:ext>
            </a:extLst>
          </p:cNvPr>
          <p:cNvSpPr>
            <a:spLocks noGrp="1"/>
          </p:cNvSpPr>
          <p:nvPr>
            <p:ph idx="1"/>
          </p:nvPr>
        </p:nvSpPr>
        <p:spPr>
          <a:xfrm>
            <a:off x="6733160" y="685800"/>
            <a:ext cx="4821675" cy="5636342"/>
          </a:xfrm>
        </p:spPr>
        <p:txBody>
          <a:bodyPr>
            <a:normAutofit/>
          </a:bodyPr>
          <a:lstStyle/>
          <a:p>
            <a:r>
              <a:rPr lang="hr-HR" dirty="0">
                <a:latin typeface="+mn-lt"/>
              </a:rPr>
              <a:t>razvijanje kritičkoga mišljenja</a:t>
            </a:r>
          </a:p>
          <a:p>
            <a:r>
              <a:rPr lang="hr-HR" dirty="0">
                <a:latin typeface="+mn-lt"/>
              </a:rPr>
              <a:t>razvijanje suosjećajnosti prema likovima</a:t>
            </a:r>
          </a:p>
          <a:p>
            <a:r>
              <a:rPr lang="hr-HR" dirty="0">
                <a:latin typeface="+mn-lt"/>
              </a:rPr>
              <a:t>mogućnosti razumijevanja pojedinih postupaka u određenoj situaciji i pronalaska rješenja problema</a:t>
            </a:r>
          </a:p>
          <a:p>
            <a:endParaRPr lang="hr-HR" dirty="0">
              <a:latin typeface="+mn-lt"/>
            </a:endParaRPr>
          </a:p>
          <a:p>
            <a:pPr marL="0" indent="0">
              <a:buNone/>
            </a:pPr>
            <a:endParaRPr lang="hr-HR" dirty="0">
              <a:latin typeface="+mn-lt"/>
            </a:endParaRPr>
          </a:p>
          <a:p>
            <a:pPr marL="0" indent="0">
              <a:buNone/>
            </a:pPr>
            <a:endParaRPr lang="hr-HR" dirty="0">
              <a:latin typeface="+mn-lt"/>
            </a:endParaRPr>
          </a:p>
          <a:p>
            <a:r>
              <a:rPr lang="hr-HR" dirty="0">
                <a:latin typeface="+mn-lt"/>
              </a:rPr>
              <a:t>Primjer: </a:t>
            </a:r>
            <a:r>
              <a:rPr lang="hr-HR" i="1" dirty="0">
                <a:latin typeface="+mn-lt"/>
              </a:rPr>
              <a:t>Avatar</a:t>
            </a:r>
            <a:r>
              <a:rPr lang="hr-HR" dirty="0">
                <a:latin typeface="+mn-lt"/>
              </a:rPr>
              <a:t>, 2009., redatelj James Cameron</a:t>
            </a:r>
          </a:p>
        </p:txBody>
      </p:sp>
    </p:spTree>
    <p:extLst>
      <p:ext uri="{BB962C8B-B14F-4D97-AF65-F5344CB8AC3E}">
        <p14:creationId xmlns:p14="http://schemas.microsoft.com/office/powerpoint/2010/main" val="1131073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1" name="Rectangle 1040">
            <a:extLst>
              <a:ext uri="{FF2B5EF4-FFF2-40B4-BE49-F238E27FC236}">
                <a16:creationId xmlns:a16="http://schemas.microsoft.com/office/drawing/2014/main" id="{5A8AC3CD-ED4E-47B5-A42A-F32B90340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ectangle 1042">
            <a:extLst>
              <a:ext uri="{FF2B5EF4-FFF2-40B4-BE49-F238E27FC236}">
                <a16:creationId xmlns:a16="http://schemas.microsoft.com/office/drawing/2014/main" id="{AB9DFAC8-424C-49EA-AC8A-002889678F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7625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DAE65CC4-4586-9DF0-52B5-D219ACB4A36E}"/>
              </a:ext>
            </a:extLst>
          </p:cNvPr>
          <p:cNvSpPr>
            <a:spLocks noGrp="1"/>
          </p:cNvSpPr>
          <p:nvPr>
            <p:ph type="title"/>
          </p:nvPr>
        </p:nvSpPr>
        <p:spPr>
          <a:xfrm>
            <a:off x="698528" y="685800"/>
            <a:ext cx="3378172" cy="5486400"/>
          </a:xfrm>
        </p:spPr>
        <p:txBody>
          <a:bodyPr anchor="ctr">
            <a:normAutofit/>
          </a:bodyPr>
          <a:lstStyle/>
          <a:p>
            <a:pPr algn="ctr"/>
            <a:r>
              <a:rPr lang="hr-HR"/>
              <a:t>Kriteriji za odabir filmskoga djela</a:t>
            </a:r>
            <a:endParaRPr lang="hr-HR" dirty="0"/>
          </a:p>
        </p:txBody>
      </p:sp>
      <p:pic>
        <p:nvPicPr>
          <p:cNvPr id="1026" name="Picture 2" descr="Top 25 Film Schools in the World 2021 - Leverage Edu">
            <a:extLst>
              <a:ext uri="{FF2B5EF4-FFF2-40B4-BE49-F238E27FC236}">
                <a16:creationId xmlns:a16="http://schemas.microsoft.com/office/drawing/2014/main" id="{00F851AA-898F-D1FF-ED12-9F075B29BD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29" r="4" b="7471"/>
          <a:stretch/>
        </p:blipFill>
        <p:spPr bwMode="auto">
          <a:xfrm>
            <a:off x="5465860" y="575671"/>
            <a:ext cx="6027612" cy="3454711"/>
          </a:xfrm>
          <a:prstGeom prst="rect">
            <a:avLst/>
          </a:prstGeom>
          <a:noFill/>
          <a:extLst>
            <a:ext uri="{909E8E84-426E-40DD-AFC4-6F175D3DCCD1}">
              <a14:hiddenFill xmlns:a14="http://schemas.microsoft.com/office/drawing/2010/main">
                <a:solidFill>
                  <a:srgbClr val="FFFFFF"/>
                </a:solidFill>
              </a14:hiddenFill>
            </a:ext>
          </a:extLst>
        </p:spPr>
      </p:pic>
      <p:sp>
        <p:nvSpPr>
          <p:cNvPr id="3" name="Rezervirano mjesto sadržaja 2">
            <a:extLst>
              <a:ext uri="{FF2B5EF4-FFF2-40B4-BE49-F238E27FC236}">
                <a16:creationId xmlns:a16="http://schemas.microsoft.com/office/drawing/2014/main" id="{54B6AFE8-9470-23F2-B480-A7833E2790E0}"/>
              </a:ext>
            </a:extLst>
          </p:cNvPr>
          <p:cNvSpPr>
            <a:spLocks noGrp="1"/>
          </p:cNvSpPr>
          <p:nvPr>
            <p:ph idx="1"/>
          </p:nvPr>
        </p:nvSpPr>
        <p:spPr>
          <a:xfrm>
            <a:off x="5344657" y="4283984"/>
            <a:ext cx="6265185" cy="2320413"/>
          </a:xfrm>
        </p:spPr>
        <p:txBody>
          <a:bodyPr>
            <a:normAutofit/>
          </a:bodyPr>
          <a:lstStyle/>
          <a:p>
            <a:pPr marL="0" indent="0" algn="ctr">
              <a:lnSpc>
                <a:spcPct val="90000"/>
              </a:lnSpc>
              <a:buNone/>
            </a:pPr>
            <a:r>
              <a:rPr lang="hr-HR" sz="2800" u="sng" dirty="0">
                <a:latin typeface="+mn-lt"/>
              </a:rPr>
              <a:t>Film mora biti:</a:t>
            </a:r>
          </a:p>
          <a:p>
            <a:pPr algn="ctr">
              <a:lnSpc>
                <a:spcPct val="90000"/>
              </a:lnSpc>
              <a:buFont typeface="Wingdings" panose="05000000000000000000" pitchFamily="2" charset="2"/>
              <a:buChar char="§"/>
            </a:pPr>
            <a:r>
              <a:rPr lang="hr-HR" sz="2800" dirty="0">
                <a:latin typeface="+mn-lt"/>
              </a:rPr>
              <a:t>umjetnički relevantan</a:t>
            </a:r>
          </a:p>
          <a:p>
            <a:pPr algn="ctr">
              <a:lnSpc>
                <a:spcPct val="90000"/>
              </a:lnSpc>
              <a:buFont typeface="Wingdings" panose="05000000000000000000" pitchFamily="2" charset="2"/>
              <a:buChar char="§"/>
            </a:pPr>
            <a:r>
              <a:rPr lang="hr-HR" sz="2800" dirty="0">
                <a:latin typeface="+mn-lt"/>
              </a:rPr>
              <a:t>zanimljiv učenicima</a:t>
            </a:r>
          </a:p>
          <a:p>
            <a:pPr algn="ctr">
              <a:lnSpc>
                <a:spcPct val="90000"/>
              </a:lnSpc>
              <a:buFont typeface="Wingdings" panose="05000000000000000000" pitchFamily="2" charset="2"/>
              <a:buChar char="§"/>
            </a:pPr>
            <a:r>
              <a:rPr lang="hr-HR" sz="2800" dirty="0">
                <a:latin typeface="+mn-lt"/>
              </a:rPr>
              <a:t>primjeren učeničkoj dobi</a:t>
            </a:r>
          </a:p>
        </p:txBody>
      </p:sp>
    </p:spTree>
    <p:extLst>
      <p:ext uri="{BB962C8B-B14F-4D97-AF65-F5344CB8AC3E}">
        <p14:creationId xmlns:p14="http://schemas.microsoft.com/office/powerpoint/2010/main" val="4032946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B3E5064B-BAF4-48C7-8C2C-8219FF24A7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8A7C3535-4FB5-4E5B-BDFE-FA61877AF1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09" name="Rectangle 4108">
            <a:extLst>
              <a:ext uri="{FF2B5EF4-FFF2-40B4-BE49-F238E27FC236}">
                <a16:creationId xmlns:a16="http://schemas.microsoft.com/office/drawing/2014/main" id="{23E33EB3-397E-4C5F-B561-7FEE7C781F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zervirano mjesto sadržaja 2">
            <a:extLst>
              <a:ext uri="{FF2B5EF4-FFF2-40B4-BE49-F238E27FC236}">
                <a16:creationId xmlns:a16="http://schemas.microsoft.com/office/drawing/2014/main" id="{9BF6ED87-3B26-FAB7-35CB-06252083E6CD}"/>
              </a:ext>
            </a:extLst>
          </p:cNvPr>
          <p:cNvSpPr>
            <a:spLocks noGrp="1"/>
          </p:cNvSpPr>
          <p:nvPr>
            <p:ph idx="1"/>
          </p:nvPr>
        </p:nvSpPr>
        <p:spPr>
          <a:xfrm>
            <a:off x="960386" y="1093020"/>
            <a:ext cx="10081240" cy="1925484"/>
          </a:xfrm>
        </p:spPr>
        <p:txBody>
          <a:bodyPr>
            <a:normAutofit/>
          </a:bodyPr>
          <a:lstStyle/>
          <a:p>
            <a:r>
              <a:rPr lang="hr-HR" sz="3200" dirty="0"/>
              <a:t>Djeca vole film! &gt; </a:t>
            </a:r>
            <a:r>
              <a:rPr lang="hr-HR" sz="3200" b="1" dirty="0"/>
              <a:t>princip usmjeravanja</a:t>
            </a:r>
            <a:r>
              <a:rPr lang="hr-HR" sz="3200" dirty="0"/>
              <a:t>, a ne zabranjivanja</a:t>
            </a:r>
          </a:p>
        </p:txBody>
      </p:sp>
      <p:pic>
        <p:nvPicPr>
          <p:cNvPr id="4106" name="Picture 10" descr="Sve o profesoru Baltazaru: zašto ga vole i djeca i odrasli - Medijska  pismenost">
            <a:extLst>
              <a:ext uri="{FF2B5EF4-FFF2-40B4-BE49-F238E27FC236}">
                <a16:creationId xmlns:a16="http://schemas.microsoft.com/office/drawing/2014/main" id="{327E4CB9-476E-831A-F84B-A0D70220B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5645" y="1823399"/>
            <a:ext cx="6280710" cy="4187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985148"/>
      </p:ext>
    </p:extLst>
  </p:cSld>
  <p:clrMapOvr>
    <a:masterClrMapping/>
  </p:clrMapOvr>
</p:sld>
</file>

<file path=ppt/theme/theme1.xml><?xml version="1.0" encoding="utf-8"?>
<a:theme xmlns:a="http://schemas.openxmlformats.org/drawingml/2006/main" name="ClassicFrameVTI">
  <a:themeElements>
    <a:clrScheme name="AnalogousFromLightSeedLeftStep">
      <a:dk1>
        <a:srgbClr val="000000"/>
      </a:dk1>
      <a:lt1>
        <a:srgbClr val="FFFFFF"/>
      </a:lt1>
      <a:dk2>
        <a:srgbClr val="243541"/>
      </a:dk2>
      <a:lt2>
        <a:srgbClr val="E2E6E8"/>
      </a:lt2>
      <a:accent1>
        <a:srgbClr val="BE9A85"/>
      </a:accent1>
      <a:accent2>
        <a:srgbClr val="BA7F81"/>
      </a:accent2>
      <a:accent3>
        <a:srgbClr val="C694AB"/>
      </a:accent3>
      <a:accent4>
        <a:srgbClr val="BA7FB3"/>
      </a:accent4>
      <a:accent5>
        <a:srgbClr val="B896C7"/>
      </a:accent5>
      <a:accent6>
        <a:srgbClr val="907FBA"/>
      </a:accent6>
      <a:hlink>
        <a:srgbClr val="5A87A1"/>
      </a:hlink>
      <a:folHlink>
        <a:srgbClr val="7F7F7F"/>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TotalTime>
  <Words>415</Words>
  <Application>Microsoft Office PowerPoint</Application>
  <PresentationFormat>Široki zaslon</PresentationFormat>
  <Paragraphs>103</Paragraphs>
  <Slides>18</Slides>
  <Notes>3</Notes>
  <HiddenSlides>0</HiddenSlides>
  <MMClips>0</MMClips>
  <ScaleCrop>false</ScaleCrop>
  <HeadingPairs>
    <vt:vector size="6" baseType="variant">
      <vt:variant>
        <vt:lpstr>Korišteni fontovi</vt:lpstr>
      </vt:variant>
      <vt:variant>
        <vt:i4>6</vt:i4>
      </vt:variant>
      <vt:variant>
        <vt:lpstr>Tema</vt:lpstr>
      </vt:variant>
      <vt:variant>
        <vt:i4>1</vt:i4>
      </vt:variant>
      <vt:variant>
        <vt:lpstr>Naslovi slajdova</vt:lpstr>
      </vt:variant>
      <vt:variant>
        <vt:i4>18</vt:i4>
      </vt:variant>
    </vt:vector>
  </HeadingPairs>
  <TitlesOfParts>
    <vt:vector size="25" baseType="lpstr">
      <vt:lpstr>Arial</vt:lpstr>
      <vt:lpstr>Calibri</vt:lpstr>
      <vt:lpstr>Gill Sans MT</vt:lpstr>
      <vt:lpstr>Goudy Old Style</vt:lpstr>
      <vt:lpstr>Times New Roman</vt:lpstr>
      <vt:lpstr>Wingdings</vt:lpstr>
      <vt:lpstr>ClassicFrameVTI</vt:lpstr>
      <vt:lpstr>Film u nastavi hrvatskog jezika</vt:lpstr>
      <vt:lpstr>Film: </vt:lpstr>
      <vt:lpstr>Film u Nastavi hrvatskoga jezika:</vt:lpstr>
      <vt:lpstr>PowerPoint prezentacija</vt:lpstr>
      <vt:lpstr>PowerPoint prezentacija</vt:lpstr>
      <vt:lpstr>Ciljevi nastave filma:</vt:lpstr>
      <vt:lpstr>PowerPoint prezentacija</vt:lpstr>
      <vt:lpstr>Kriteriji za odabir filmskoga djela</vt:lpstr>
      <vt:lpstr>PowerPoint prezentacija</vt:lpstr>
      <vt:lpstr>PowerPoint prezentacija</vt:lpstr>
      <vt:lpstr>Dokumentarni film u nastavi</vt:lpstr>
      <vt:lpstr>Struktura nastavnoga sata obrade filma</vt:lpstr>
      <vt:lpstr>Sadržaji filmske nastave</vt:lpstr>
      <vt:lpstr>Načela filmske nastave</vt:lpstr>
      <vt:lpstr>Karakteristike dječje recepcije filma</vt:lpstr>
      <vt:lpstr>FILM U NASTAVI (hrvatski Kao) STRANOGA JEZIKA</vt:lpstr>
      <vt:lpstr>PowerPoint prezentacija</vt:lpstr>
      <vt:lpstr>Popis literature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Film u nastavi hrv. jezika</dc:title>
  <dc:creator>Mateja Plavec</dc:creator>
  <cp:lastModifiedBy>Učitelj</cp:lastModifiedBy>
  <cp:revision>11</cp:revision>
  <dcterms:created xsi:type="dcterms:W3CDTF">2023-03-05T15:04:21Z</dcterms:created>
  <dcterms:modified xsi:type="dcterms:W3CDTF">2023-03-17T08:26:39Z</dcterms:modified>
</cp:coreProperties>
</file>