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60" r:id="rId4"/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8679" autoAdjust="0"/>
  </p:normalViewPr>
  <p:slideViewPr>
    <p:cSldViewPr>
      <p:cViewPr varScale="1">
        <p:scale>
          <a:sx n="78" d="100"/>
          <a:sy n="78" d="100"/>
        </p:scale>
        <p:origin x="-157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5343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8162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390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2834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774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04932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511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91917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3868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4661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7481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0767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1791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2643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5118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4509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138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30EB6-8F1D-410C-904C-6E72822BA3E3}" type="datetimeFigureOut">
              <a:rPr lang="hr-HR" smtClean="0"/>
              <a:pPr/>
              <a:t>24.5.2019.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0C2F7-8DFE-4F27-9BDF-84CED29B31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85949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1" name="Picture 1" descr="C:\Users\NADA\Pictures\2018,2019\UNESCOPASSPORT\UNESCO PASSPORT PROCESIJA\logo Erasm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20888"/>
            <a:ext cx="4565649" cy="3424237"/>
          </a:xfrm>
          <a:prstGeom prst="rect">
            <a:avLst/>
          </a:prstGeom>
          <a:noFill/>
        </p:spPr>
      </p:pic>
      <p:pic>
        <p:nvPicPr>
          <p:cNvPr id="5122" name="Picture 2" descr="C:\Users\NADA\Pictures\2018,2019\UNESCOPASSPORT\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920000" cy="1801204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4788024" y="3068960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UNESCOPassport</a:t>
            </a:r>
            <a:endParaRPr lang="hr-HR" sz="6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3338" cy="1233967"/>
          </a:xfrm>
        </p:spPr>
        <p:txBody>
          <a:bodyPr/>
          <a:lstStyle/>
          <a:p>
            <a:r>
              <a:rPr lang="hr-HR" dirty="0" err="1" smtClean="0"/>
              <a:t>Wine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oil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340768"/>
            <a:ext cx="7772870" cy="3424107"/>
          </a:xfrm>
        </p:spPr>
        <p:txBody>
          <a:bodyPr/>
          <a:lstStyle/>
          <a:p>
            <a:r>
              <a:rPr lang="hr-HR" dirty="0" err="1" smtClean="0"/>
              <a:t>W</a:t>
            </a:r>
            <a:r>
              <a:rPr lang="hr-HR" cap="none" dirty="0" err="1" smtClean="0"/>
              <a:t>e</a:t>
            </a:r>
            <a:r>
              <a:rPr lang="hr-HR" cap="none" dirty="0" smtClean="0"/>
              <a:t> are </a:t>
            </a:r>
            <a:r>
              <a:rPr lang="hr-HR" cap="none" dirty="0" err="1" smtClean="0"/>
              <a:t>proud</a:t>
            </a:r>
            <a:r>
              <a:rPr lang="hr-HR" cap="none" dirty="0" smtClean="0"/>
              <a:t> </a:t>
            </a:r>
            <a:r>
              <a:rPr lang="hr-HR" cap="none" dirty="0" err="1" smtClean="0"/>
              <a:t>of</a:t>
            </a:r>
            <a:r>
              <a:rPr lang="hr-HR" cap="none" dirty="0" smtClean="0"/>
              <a:t>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fact</a:t>
            </a:r>
            <a:r>
              <a:rPr lang="hr-HR" cap="none" dirty="0" smtClean="0"/>
              <a:t> </a:t>
            </a:r>
            <a:r>
              <a:rPr lang="hr-HR" cap="none" dirty="0" err="1" smtClean="0"/>
              <a:t>that</a:t>
            </a:r>
            <a:r>
              <a:rPr lang="hr-HR" cap="none" dirty="0" smtClean="0"/>
              <a:t> </a:t>
            </a:r>
            <a:r>
              <a:rPr lang="hr-HR" cap="none" dirty="0" err="1" smtClean="0"/>
              <a:t>our</a:t>
            </a:r>
            <a:r>
              <a:rPr lang="hr-HR" cap="none" dirty="0" smtClean="0"/>
              <a:t> island is home </a:t>
            </a:r>
            <a:r>
              <a:rPr lang="hr-HR" cap="none" dirty="0" err="1" smtClean="0"/>
              <a:t>of</a:t>
            </a:r>
            <a:r>
              <a:rPr lang="hr-HR" cap="none" dirty="0" smtClean="0"/>
              <a:t> </a:t>
            </a:r>
            <a:r>
              <a:rPr lang="hr-HR" cap="none" dirty="0" err="1" smtClean="0"/>
              <a:t>grape</a:t>
            </a:r>
            <a:r>
              <a:rPr lang="hr-HR" cap="none" dirty="0" smtClean="0"/>
              <a:t> </a:t>
            </a:r>
            <a:r>
              <a:rPr lang="hr-HR" cap="none" dirty="0" err="1" smtClean="0"/>
              <a:t>vines</a:t>
            </a:r>
            <a:r>
              <a:rPr lang="hr-HR" cap="none" dirty="0" smtClean="0"/>
              <a:t> </a:t>
            </a:r>
            <a:r>
              <a:rPr lang="hr-HR" cap="none" dirty="0" err="1" smtClean="0"/>
              <a:t>ever</a:t>
            </a:r>
            <a:r>
              <a:rPr lang="hr-HR" cap="none" dirty="0" smtClean="0"/>
              <a:t> </a:t>
            </a:r>
            <a:r>
              <a:rPr lang="hr-HR" cap="none" dirty="0" err="1" smtClean="0"/>
              <a:t>since</a:t>
            </a:r>
            <a:r>
              <a:rPr lang="hr-HR" cap="none" dirty="0" smtClean="0"/>
              <a:t>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ancient</a:t>
            </a:r>
            <a:r>
              <a:rPr lang="hr-HR" cap="none" dirty="0" smtClean="0"/>
              <a:t> </a:t>
            </a:r>
            <a:r>
              <a:rPr lang="hr-HR" cap="none" dirty="0" err="1" smtClean="0"/>
              <a:t>Greeks</a:t>
            </a:r>
            <a:r>
              <a:rPr lang="hr-HR" cap="none" dirty="0" smtClean="0"/>
              <a:t> </a:t>
            </a:r>
            <a:r>
              <a:rPr lang="hr-HR" cap="none" dirty="0" err="1" smtClean="0"/>
              <a:t>planted</a:t>
            </a:r>
            <a:r>
              <a:rPr lang="hr-HR" cap="none" dirty="0" smtClean="0"/>
              <a:t> </a:t>
            </a:r>
            <a:r>
              <a:rPr lang="hr-HR" cap="none" dirty="0" err="1" smtClean="0"/>
              <a:t>the</a:t>
            </a:r>
            <a:r>
              <a:rPr lang="hr-HR" cap="none" dirty="0" smtClean="0"/>
              <a:t> original </a:t>
            </a:r>
            <a:r>
              <a:rPr lang="hr-HR" cap="none" dirty="0" err="1" smtClean="0"/>
              <a:t>vines</a:t>
            </a:r>
            <a:r>
              <a:rPr lang="hr-HR" cap="none" dirty="0" smtClean="0"/>
              <a:t> </a:t>
            </a:r>
            <a:r>
              <a:rPr lang="hr-HR" cap="none" dirty="0" err="1" smtClean="0"/>
              <a:t>here</a:t>
            </a:r>
            <a:r>
              <a:rPr lang="hr-HR" cap="none" dirty="0" smtClean="0"/>
              <a:t> </a:t>
            </a:r>
            <a:r>
              <a:rPr lang="hr-HR" cap="none" dirty="0" err="1" smtClean="0"/>
              <a:t>back</a:t>
            </a:r>
            <a:r>
              <a:rPr lang="hr-HR" cap="none" dirty="0" smtClean="0"/>
              <a:t> </a:t>
            </a:r>
            <a:r>
              <a:rPr lang="hr-HR" cap="none" dirty="0" err="1" smtClean="0"/>
              <a:t>in</a:t>
            </a:r>
            <a:r>
              <a:rPr lang="hr-HR" cap="none" dirty="0" smtClean="0"/>
              <a:t> 384BC.</a:t>
            </a:r>
          </a:p>
          <a:p>
            <a:r>
              <a:rPr lang="hr-HR" cap="none" dirty="0" err="1" smtClean="0"/>
              <a:t>Olive</a:t>
            </a:r>
            <a:r>
              <a:rPr lang="hr-HR" cap="none" dirty="0" smtClean="0"/>
              <a:t> oil is </a:t>
            </a:r>
            <a:r>
              <a:rPr lang="hr-HR" cap="none" dirty="0" err="1" smtClean="0"/>
              <a:t>an</a:t>
            </a:r>
            <a:r>
              <a:rPr lang="hr-HR" cap="none" dirty="0" smtClean="0"/>
              <a:t> </a:t>
            </a:r>
            <a:r>
              <a:rPr lang="hr-HR" cap="none" dirty="0" err="1" smtClean="0"/>
              <a:t>important</a:t>
            </a:r>
            <a:r>
              <a:rPr lang="hr-HR" cap="none" dirty="0" smtClean="0"/>
              <a:t> </a:t>
            </a:r>
            <a:r>
              <a:rPr lang="hr-HR" cap="none" dirty="0" err="1" smtClean="0"/>
              <a:t>part</a:t>
            </a:r>
            <a:r>
              <a:rPr lang="hr-HR" cap="none" dirty="0" smtClean="0"/>
              <a:t> </a:t>
            </a:r>
            <a:r>
              <a:rPr lang="hr-HR" cap="none" dirty="0" err="1" smtClean="0"/>
              <a:t>of</a:t>
            </a:r>
            <a:r>
              <a:rPr lang="hr-HR" cap="none" dirty="0" smtClean="0"/>
              <a:t>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Mediterranean</a:t>
            </a:r>
            <a:r>
              <a:rPr lang="hr-HR" cap="none" dirty="0" smtClean="0"/>
              <a:t> </a:t>
            </a:r>
            <a:r>
              <a:rPr lang="hr-HR" cap="none" dirty="0" err="1" smtClean="0"/>
              <a:t>diet</a:t>
            </a:r>
            <a:r>
              <a:rPr lang="hr-HR" cap="none" dirty="0" smtClean="0"/>
              <a:t> </a:t>
            </a:r>
            <a:r>
              <a:rPr lang="hr-HR" cap="none" dirty="0" err="1" smtClean="0"/>
              <a:t>because</a:t>
            </a:r>
            <a:r>
              <a:rPr lang="hr-HR" cap="none" dirty="0" smtClean="0"/>
              <a:t> it is </a:t>
            </a:r>
            <a:r>
              <a:rPr lang="hr-HR" cap="none" dirty="0" err="1" smtClean="0"/>
              <a:t>very</a:t>
            </a:r>
            <a:r>
              <a:rPr lang="hr-HR" cap="none" dirty="0" smtClean="0"/>
              <a:t> </a:t>
            </a:r>
            <a:r>
              <a:rPr lang="hr-HR" cap="none" dirty="0" err="1" smtClean="0"/>
              <a:t>healthy</a:t>
            </a:r>
            <a:r>
              <a:rPr lang="hr-HR" cap="none" dirty="0" smtClean="0"/>
              <a:t>.</a:t>
            </a:r>
          </a:p>
          <a:p>
            <a:endParaRPr lang="hr-HR" cap="none" dirty="0" smtClean="0"/>
          </a:p>
          <a:p>
            <a:endParaRPr lang="hr-HR" dirty="0"/>
          </a:p>
        </p:txBody>
      </p:sp>
      <p:pic>
        <p:nvPicPr>
          <p:cNvPr id="4" name="Slika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3672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4032447" cy="22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3338" cy="1161959"/>
          </a:xfrm>
        </p:spPr>
        <p:txBody>
          <a:bodyPr/>
          <a:lstStyle/>
          <a:p>
            <a:r>
              <a:rPr lang="hr-HR" dirty="0" err="1" smtClean="0"/>
              <a:t>wine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196752"/>
            <a:ext cx="8064896" cy="5472608"/>
          </a:xfrm>
        </p:spPr>
        <p:txBody>
          <a:bodyPr>
            <a:normAutofit/>
          </a:bodyPr>
          <a:lstStyle/>
          <a:p>
            <a:r>
              <a:rPr lang="hr-HR" cap="none" dirty="0" smtClean="0"/>
              <a:t>Zlatan otok  - </a:t>
            </a:r>
            <a:r>
              <a:rPr lang="hr-HR" cap="none" dirty="0" err="1" smtClean="0"/>
              <a:t>Regarded</a:t>
            </a:r>
            <a:r>
              <a:rPr lang="hr-HR" cap="none" dirty="0" smtClean="0"/>
              <a:t> as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premier</a:t>
            </a:r>
            <a:r>
              <a:rPr lang="hr-HR" cap="none" dirty="0" smtClean="0"/>
              <a:t> </a:t>
            </a:r>
            <a:r>
              <a:rPr lang="hr-HR" cap="none" dirty="0" err="1" smtClean="0"/>
              <a:t>producer</a:t>
            </a:r>
            <a:r>
              <a:rPr lang="hr-HR" cap="none" dirty="0" smtClean="0"/>
              <a:t> on Hvar, his white </a:t>
            </a:r>
            <a:r>
              <a:rPr lang="hr-HR" cap="none" dirty="0" err="1" smtClean="0"/>
              <a:t>Pošip</a:t>
            </a:r>
            <a:r>
              <a:rPr lang="hr-HR" cap="none" dirty="0" smtClean="0"/>
              <a:t> </a:t>
            </a:r>
            <a:r>
              <a:rPr lang="hr-HR" cap="none" dirty="0" err="1" smtClean="0"/>
              <a:t>was</a:t>
            </a:r>
            <a:r>
              <a:rPr lang="hr-HR" cap="none" dirty="0" smtClean="0"/>
              <a:t> </a:t>
            </a:r>
            <a:r>
              <a:rPr lang="hr-HR" cap="none" dirty="0" err="1" smtClean="0"/>
              <a:t>named</a:t>
            </a:r>
            <a:r>
              <a:rPr lang="hr-HR" cap="none" dirty="0" smtClean="0"/>
              <a:t> best white </a:t>
            </a:r>
            <a:r>
              <a:rPr lang="hr-HR" cap="none" dirty="0" err="1" smtClean="0"/>
              <a:t>wine</a:t>
            </a:r>
            <a:r>
              <a:rPr lang="hr-HR" cap="none" dirty="0" smtClean="0"/>
              <a:t> </a:t>
            </a:r>
            <a:r>
              <a:rPr lang="hr-HR" cap="none" dirty="0" err="1" smtClean="0"/>
              <a:t>in</a:t>
            </a:r>
            <a:r>
              <a:rPr lang="hr-HR" cap="none" dirty="0" smtClean="0"/>
              <a:t>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region</a:t>
            </a:r>
            <a:r>
              <a:rPr lang="hr-HR" cap="none" dirty="0" smtClean="0"/>
              <a:t> </a:t>
            </a:r>
            <a:r>
              <a:rPr lang="hr-HR" cap="none" dirty="0" err="1" smtClean="0"/>
              <a:t>by</a:t>
            </a:r>
            <a:r>
              <a:rPr lang="hr-HR" cap="none" dirty="0" smtClean="0"/>
              <a:t> </a:t>
            </a:r>
            <a:r>
              <a:rPr lang="hr-HR" cap="none" dirty="0" err="1" smtClean="0"/>
              <a:t>Decanter</a:t>
            </a:r>
            <a:r>
              <a:rPr lang="hr-HR" cap="none" dirty="0" smtClean="0"/>
              <a:t> Magazine </a:t>
            </a:r>
            <a:r>
              <a:rPr lang="hr-HR" cap="none" dirty="0" err="1" smtClean="0"/>
              <a:t>and</a:t>
            </a:r>
            <a:r>
              <a:rPr lang="hr-HR" cap="none" dirty="0" smtClean="0"/>
              <a:t> his Grand </a:t>
            </a:r>
            <a:r>
              <a:rPr lang="hr-HR" cap="none" dirty="0" err="1" smtClean="0"/>
              <a:t>Cru</a:t>
            </a:r>
            <a:r>
              <a:rPr lang="hr-HR" cap="none" dirty="0" smtClean="0"/>
              <a:t> is one </a:t>
            </a:r>
            <a:r>
              <a:rPr lang="hr-HR" cap="none" dirty="0" err="1" smtClean="0"/>
              <a:t>of</a:t>
            </a:r>
            <a:r>
              <a:rPr lang="hr-HR" cap="none" dirty="0" smtClean="0"/>
              <a:t> </a:t>
            </a:r>
            <a:r>
              <a:rPr lang="hr-HR" cap="none" dirty="0" err="1" smtClean="0"/>
              <a:t>the</a:t>
            </a:r>
            <a:r>
              <a:rPr lang="hr-HR" cap="none" dirty="0" smtClean="0"/>
              <a:t> best </a:t>
            </a:r>
            <a:r>
              <a:rPr lang="hr-HR" cap="none" dirty="0" err="1" smtClean="0"/>
              <a:t>reds</a:t>
            </a:r>
            <a:r>
              <a:rPr lang="hr-HR" cap="none" dirty="0" smtClean="0"/>
              <a:t> </a:t>
            </a:r>
            <a:r>
              <a:rPr lang="hr-HR" cap="none" dirty="0" err="1" smtClean="0"/>
              <a:t>in</a:t>
            </a:r>
            <a:r>
              <a:rPr lang="hr-HR" cap="none" dirty="0" smtClean="0"/>
              <a:t> Croatia.</a:t>
            </a:r>
          </a:p>
          <a:p>
            <a:pPr>
              <a:buNone/>
            </a:pPr>
            <a:endParaRPr lang="hr-HR" cap="none" dirty="0" smtClean="0"/>
          </a:p>
          <a:p>
            <a:r>
              <a:rPr lang="hr-HR" cap="none" dirty="0" smtClean="0"/>
              <a:t>Andro Tomić</a:t>
            </a:r>
          </a:p>
          <a:p>
            <a:r>
              <a:rPr lang="hr-HR" cap="none" dirty="0" smtClean="0"/>
              <a:t>Ivo </a:t>
            </a:r>
            <a:r>
              <a:rPr lang="hr-HR" cap="none" dirty="0" err="1" smtClean="0"/>
              <a:t>Duboković</a:t>
            </a:r>
            <a:endParaRPr lang="hr-HR" cap="none" dirty="0" smtClean="0"/>
          </a:p>
          <a:p>
            <a:r>
              <a:rPr lang="hr-HR" cap="none" dirty="0" smtClean="0"/>
              <a:t>Ivo Carić</a:t>
            </a:r>
          </a:p>
          <a:p>
            <a:r>
              <a:rPr lang="hr-HR" cap="none" dirty="0" err="1" smtClean="0"/>
              <a:t>Plančić</a:t>
            </a:r>
            <a:endParaRPr lang="hr-HR" cap="none" dirty="0" smtClean="0"/>
          </a:p>
          <a:p>
            <a:r>
              <a:rPr lang="hr-HR" cap="none" dirty="0" smtClean="0"/>
              <a:t>PZ </a:t>
            </a:r>
            <a:r>
              <a:rPr lang="hr-HR" cap="none" dirty="0" err="1" smtClean="0"/>
              <a:t>Svirće</a:t>
            </a:r>
            <a:endParaRPr lang="hr-HR" cap="none" dirty="0"/>
          </a:p>
        </p:txBody>
      </p:sp>
      <p:pic>
        <p:nvPicPr>
          <p:cNvPr id="4" name="Slika 3" descr="Related image"/>
          <p:cNvPicPr/>
          <p:nvPr/>
        </p:nvPicPr>
        <p:blipFill>
          <a:blip r:embed="rId2" cstate="print"/>
          <a:srcRect l="21436" r="19614"/>
          <a:stretch>
            <a:fillRect/>
          </a:stretch>
        </p:blipFill>
        <p:spPr bwMode="auto">
          <a:xfrm>
            <a:off x="2843808" y="2708920"/>
            <a:ext cx="792088" cy="335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Image result for vino tomić"/>
          <p:cNvPicPr/>
          <p:nvPr/>
        </p:nvPicPr>
        <p:blipFill>
          <a:blip r:embed="rId3" cstate="print"/>
          <a:srcRect l="38516" r="38279"/>
          <a:stretch>
            <a:fillRect/>
          </a:stretch>
        </p:blipFill>
        <p:spPr bwMode="auto">
          <a:xfrm>
            <a:off x="3779912" y="2708920"/>
            <a:ext cx="781512" cy="335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Related image"/>
          <p:cNvPicPr/>
          <p:nvPr/>
        </p:nvPicPr>
        <p:blipFill>
          <a:blip r:embed="rId4" cstate="print"/>
          <a:srcRect l="40825" r="41150"/>
          <a:stretch>
            <a:fillRect/>
          </a:stretch>
        </p:blipFill>
        <p:spPr bwMode="auto">
          <a:xfrm>
            <a:off x="4724587" y="2708919"/>
            <a:ext cx="606136" cy="335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Image result for vino carić"/>
          <p:cNvPicPr/>
          <p:nvPr/>
        </p:nvPicPr>
        <p:blipFill>
          <a:blip r:embed="rId5" cstate="print"/>
          <a:srcRect l="41600" r="41486"/>
          <a:stretch>
            <a:fillRect/>
          </a:stretch>
        </p:blipFill>
        <p:spPr bwMode="auto">
          <a:xfrm>
            <a:off x="5436096" y="2708920"/>
            <a:ext cx="727363" cy="335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Image result for vino plančić"/>
          <p:cNvPicPr/>
          <p:nvPr/>
        </p:nvPicPr>
        <p:blipFill>
          <a:blip r:embed="rId6" cstate="print"/>
          <a:srcRect l="32869" r="33323"/>
          <a:stretch>
            <a:fillRect/>
          </a:stretch>
        </p:blipFill>
        <p:spPr bwMode="auto">
          <a:xfrm>
            <a:off x="6228184" y="2708920"/>
            <a:ext cx="757266" cy="335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Image result for vino pz svirće"/>
          <p:cNvPicPr/>
          <p:nvPr/>
        </p:nvPicPr>
        <p:blipFill>
          <a:blip r:embed="rId7" cstate="print"/>
          <a:srcRect l="32903" r="32430"/>
          <a:stretch>
            <a:fillRect/>
          </a:stretch>
        </p:blipFill>
        <p:spPr bwMode="auto">
          <a:xfrm>
            <a:off x="7092280" y="2708920"/>
            <a:ext cx="782782" cy="335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3338" cy="1161959"/>
          </a:xfrm>
        </p:spPr>
        <p:txBody>
          <a:bodyPr/>
          <a:lstStyle/>
          <a:p>
            <a:r>
              <a:rPr lang="hr-HR" dirty="0" smtClean="0"/>
              <a:t>oil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268760"/>
            <a:ext cx="7772870" cy="3424107"/>
          </a:xfrm>
        </p:spPr>
        <p:txBody>
          <a:bodyPr>
            <a:normAutofit/>
          </a:bodyPr>
          <a:lstStyle/>
          <a:p>
            <a:r>
              <a:rPr lang="hr-HR" dirty="0" err="1" smtClean="0"/>
              <a:t>T</a:t>
            </a:r>
            <a:r>
              <a:rPr lang="hr-HR" cap="none" dirty="0" err="1" smtClean="0"/>
              <a:t>here</a:t>
            </a:r>
            <a:r>
              <a:rPr lang="hr-HR" cap="none" dirty="0" smtClean="0"/>
              <a:t> are </a:t>
            </a:r>
            <a:r>
              <a:rPr lang="hr-HR" cap="none" dirty="0" err="1" smtClean="0"/>
              <a:t>two</a:t>
            </a:r>
            <a:r>
              <a:rPr lang="hr-HR" cap="none" dirty="0" smtClean="0"/>
              <a:t> </a:t>
            </a:r>
            <a:r>
              <a:rPr lang="hr-HR" cap="none" dirty="0" err="1" smtClean="0"/>
              <a:t>ways</a:t>
            </a:r>
            <a:r>
              <a:rPr lang="hr-HR" cap="none" dirty="0" smtClean="0"/>
              <a:t> </a:t>
            </a:r>
            <a:r>
              <a:rPr lang="hr-HR" cap="none" dirty="0" err="1" smtClean="0"/>
              <a:t>of</a:t>
            </a:r>
            <a:r>
              <a:rPr lang="hr-HR" cap="none" dirty="0" smtClean="0"/>
              <a:t> </a:t>
            </a:r>
            <a:r>
              <a:rPr lang="hr-HR" cap="none" dirty="0" err="1" smtClean="0"/>
              <a:t>making</a:t>
            </a:r>
            <a:r>
              <a:rPr lang="hr-HR" cap="none" dirty="0" smtClean="0"/>
              <a:t> </a:t>
            </a:r>
            <a:r>
              <a:rPr lang="hr-HR" cap="none" dirty="0" err="1" smtClean="0"/>
              <a:t>olive</a:t>
            </a:r>
            <a:r>
              <a:rPr lang="hr-HR" cap="none" dirty="0" smtClean="0"/>
              <a:t> oil: cold </a:t>
            </a:r>
            <a:r>
              <a:rPr lang="hr-HR" cap="none" dirty="0" err="1" smtClean="0"/>
              <a:t>pressed</a:t>
            </a:r>
            <a:r>
              <a:rPr lang="hr-HR" cap="none" dirty="0" smtClean="0"/>
              <a:t> </a:t>
            </a:r>
            <a:r>
              <a:rPr lang="hr-HR" cap="none" dirty="0" err="1" smtClean="0"/>
              <a:t>and</a:t>
            </a:r>
            <a:r>
              <a:rPr lang="hr-HR" cap="none" dirty="0" smtClean="0"/>
              <a:t> </a:t>
            </a:r>
            <a:r>
              <a:rPr lang="hr-HR" cap="none" dirty="0" err="1" smtClean="0"/>
              <a:t>warm</a:t>
            </a:r>
            <a:r>
              <a:rPr lang="hr-HR" cap="none" dirty="0" smtClean="0"/>
              <a:t> </a:t>
            </a:r>
            <a:r>
              <a:rPr lang="hr-HR" cap="none" dirty="0" err="1" smtClean="0"/>
              <a:t>pressed</a:t>
            </a:r>
            <a:r>
              <a:rPr lang="hr-HR" cap="none" dirty="0" smtClean="0"/>
              <a:t>. </a:t>
            </a:r>
            <a:r>
              <a:rPr lang="hr-HR" cap="none" dirty="0" err="1" smtClean="0"/>
              <a:t>There</a:t>
            </a:r>
            <a:r>
              <a:rPr lang="hr-HR" cap="none" dirty="0" smtClean="0"/>
              <a:t> are </a:t>
            </a:r>
            <a:r>
              <a:rPr lang="hr-HR" cap="none" dirty="0" err="1" smtClean="0"/>
              <a:t>three</a:t>
            </a:r>
            <a:r>
              <a:rPr lang="hr-HR" cap="none" dirty="0" smtClean="0"/>
              <a:t> </a:t>
            </a:r>
            <a:r>
              <a:rPr lang="hr-HR" cap="none" dirty="0" err="1" smtClean="0"/>
              <a:t>types</a:t>
            </a:r>
            <a:r>
              <a:rPr lang="hr-HR" cap="none" dirty="0" smtClean="0"/>
              <a:t> </a:t>
            </a:r>
            <a:r>
              <a:rPr lang="hr-HR" cap="none" dirty="0" err="1" smtClean="0"/>
              <a:t>of</a:t>
            </a:r>
            <a:r>
              <a:rPr lang="hr-HR" cap="none" dirty="0" smtClean="0"/>
              <a:t> oil: </a:t>
            </a:r>
            <a:r>
              <a:rPr lang="hr-HR" cap="none" dirty="0" err="1" smtClean="0"/>
              <a:t>extra</a:t>
            </a:r>
            <a:r>
              <a:rPr lang="hr-HR" cap="none" dirty="0" smtClean="0"/>
              <a:t> </a:t>
            </a:r>
            <a:r>
              <a:rPr lang="hr-HR" cap="none" dirty="0" err="1" smtClean="0"/>
              <a:t>virgin</a:t>
            </a:r>
            <a:r>
              <a:rPr lang="hr-HR" cap="none" dirty="0" smtClean="0"/>
              <a:t>, </a:t>
            </a:r>
            <a:r>
              <a:rPr lang="hr-HR" cap="none" dirty="0" err="1" smtClean="0"/>
              <a:t>virgin</a:t>
            </a:r>
            <a:r>
              <a:rPr lang="hr-HR" cap="none" dirty="0" smtClean="0"/>
              <a:t> </a:t>
            </a:r>
            <a:r>
              <a:rPr lang="hr-HR" cap="none" dirty="0" err="1" smtClean="0"/>
              <a:t>and</a:t>
            </a:r>
            <a:r>
              <a:rPr lang="hr-HR" cap="none" dirty="0" smtClean="0"/>
              <a:t> </a:t>
            </a:r>
            <a:r>
              <a:rPr lang="hr-HR" cap="none" dirty="0" err="1" smtClean="0"/>
              <a:t>refined</a:t>
            </a:r>
            <a:r>
              <a:rPr lang="hr-HR" cap="none" dirty="0" smtClean="0"/>
              <a:t> </a:t>
            </a:r>
            <a:r>
              <a:rPr lang="hr-HR" cap="none" dirty="0" err="1" smtClean="0"/>
              <a:t>olive</a:t>
            </a:r>
            <a:r>
              <a:rPr lang="hr-HR" cap="none" dirty="0" smtClean="0"/>
              <a:t> </a:t>
            </a:r>
            <a:r>
              <a:rPr lang="hr-HR" cap="none" dirty="0" err="1" smtClean="0"/>
              <a:t>oil</a:t>
            </a:r>
            <a:r>
              <a:rPr lang="hr-HR" cap="none" dirty="0" smtClean="0"/>
              <a:t>.</a:t>
            </a:r>
          </a:p>
          <a:p>
            <a:r>
              <a:rPr lang="hr-HR" cap="none" dirty="0" err="1" smtClean="0"/>
              <a:t>We</a:t>
            </a:r>
            <a:r>
              <a:rPr lang="hr-HR" cap="none" dirty="0" smtClean="0"/>
              <a:t> </a:t>
            </a:r>
            <a:r>
              <a:rPr lang="hr-HR" cap="none" dirty="0" err="1" smtClean="0"/>
              <a:t>went</a:t>
            </a:r>
            <a:r>
              <a:rPr lang="hr-HR" cap="none" dirty="0" smtClean="0"/>
              <a:t> to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Radojković</a:t>
            </a:r>
            <a:r>
              <a:rPr lang="hr-HR" cap="none" dirty="0" smtClean="0"/>
              <a:t> oil </a:t>
            </a:r>
            <a:r>
              <a:rPr lang="hr-HR" cap="none" dirty="0" err="1" smtClean="0"/>
              <a:t>refinery</a:t>
            </a:r>
            <a:r>
              <a:rPr lang="hr-HR" cap="none" dirty="0" smtClean="0"/>
              <a:t> </a:t>
            </a:r>
            <a:r>
              <a:rPr lang="hr-HR" cap="none" dirty="0" err="1" smtClean="0"/>
              <a:t>with</a:t>
            </a:r>
            <a:r>
              <a:rPr lang="hr-HR" cap="none" dirty="0" smtClean="0"/>
              <a:t> </a:t>
            </a:r>
            <a:r>
              <a:rPr lang="hr-HR" cap="none" dirty="0" err="1" smtClean="0"/>
              <a:t>this</a:t>
            </a:r>
            <a:r>
              <a:rPr lang="hr-HR" cap="none" dirty="0" smtClean="0"/>
              <a:t> project </a:t>
            </a:r>
            <a:r>
              <a:rPr lang="hr-HR" cap="none" dirty="0" err="1" smtClean="0"/>
              <a:t>where</a:t>
            </a:r>
            <a:r>
              <a:rPr lang="hr-HR" cap="none" dirty="0" smtClean="0"/>
              <a:t> </a:t>
            </a:r>
            <a:r>
              <a:rPr lang="en-US" cap="none" dirty="0" smtClean="0"/>
              <a:t>we learned everything about the process of making</a:t>
            </a:r>
            <a:r>
              <a:rPr lang="hr-HR" cap="none" dirty="0" smtClean="0"/>
              <a:t> </a:t>
            </a:r>
            <a:r>
              <a:rPr lang="en-US" cap="none" dirty="0" smtClean="0"/>
              <a:t>olive oil</a:t>
            </a:r>
            <a:r>
              <a:rPr lang="hr-HR" cap="none" dirty="0" smtClean="0"/>
              <a:t>. </a:t>
            </a:r>
            <a:r>
              <a:rPr lang="hr-HR" cap="none" dirty="0" err="1"/>
              <a:t>W</a:t>
            </a:r>
            <a:r>
              <a:rPr lang="hr-HR" cap="none" dirty="0" err="1" smtClean="0"/>
              <a:t>e</a:t>
            </a:r>
            <a:r>
              <a:rPr lang="hr-HR" cap="none" dirty="0" smtClean="0"/>
              <a:t> </a:t>
            </a:r>
            <a:r>
              <a:rPr lang="hr-HR" cap="none" dirty="0" err="1" smtClean="0"/>
              <a:t>tasted</a:t>
            </a:r>
            <a:r>
              <a:rPr lang="hr-HR" cap="none" dirty="0" smtClean="0"/>
              <a:t> </a:t>
            </a:r>
            <a:r>
              <a:rPr lang="hr-HR" cap="none" dirty="0" err="1" smtClean="0"/>
              <a:t>local</a:t>
            </a:r>
            <a:r>
              <a:rPr lang="hr-HR" cap="none" dirty="0" smtClean="0"/>
              <a:t> </a:t>
            </a:r>
            <a:r>
              <a:rPr lang="hr-HR" cap="none" dirty="0" err="1" smtClean="0"/>
              <a:t>specialties</a:t>
            </a:r>
            <a:r>
              <a:rPr lang="hr-HR" cap="none" dirty="0" smtClean="0"/>
              <a:t> </a:t>
            </a:r>
            <a:r>
              <a:rPr lang="hr-HR" cap="none" dirty="0" err="1" smtClean="0"/>
              <a:t>with</a:t>
            </a:r>
            <a:r>
              <a:rPr lang="hr-HR" cap="none" dirty="0" smtClean="0"/>
              <a:t> </a:t>
            </a:r>
            <a:r>
              <a:rPr lang="hr-HR" cap="none" dirty="0" err="1" smtClean="0"/>
              <a:t>different</a:t>
            </a:r>
            <a:r>
              <a:rPr lang="hr-HR" cap="none" dirty="0" smtClean="0"/>
              <a:t> </a:t>
            </a:r>
            <a:r>
              <a:rPr lang="hr-HR" cap="none" dirty="0" err="1" smtClean="0"/>
              <a:t>types</a:t>
            </a:r>
            <a:r>
              <a:rPr lang="hr-HR" cap="none" dirty="0" smtClean="0"/>
              <a:t> </a:t>
            </a:r>
            <a:r>
              <a:rPr lang="hr-HR" cap="none" dirty="0" err="1" smtClean="0"/>
              <a:t>of</a:t>
            </a:r>
            <a:r>
              <a:rPr lang="hr-HR" cap="none" dirty="0" smtClean="0"/>
              <a:t> oil.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culmination</a:t>
            </a:r>
            <a:r>
              <a:rPr lang="hr-HR" cap="none" dirty="0" smtClean="0"/>
              <a:t> </a:t>
            </a:r>
            <a:r>
              <a:rPr lang="hr-HR" cap="none" dirty="0" err="1" smtClean="0"/>
              <a:t>of</a:t>
            </a:r>
            <a:r>
              <a:rPr lang="hr-HR" cap="none" dirty="0" smtClean="0"/>
              <a:t>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experience</a:t>
            </a:r>
            <a:r>
              <a:rPr lang="hr-HR" cap="none" dirty="0" smtClean="0"/>
              <a:t> </a:t>
            </a:r>
            <a:r>
              <a:rPr lang="hr-HR" cap="none" dirty="0" err="1" smtClean="0"/>
              <a:t>and</a:t>
            </a:r>
            <a:r>
              <a:rPr lang="hr-HR" cap="none" dirty="0" smtClean="0"/>
              <a:t>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pleasant</a:t>
            </a:r>
            <a:r>
              <a:rPr lang="hr-HR" cap="none" dirty="0" smtClean="0"/>
              <a:t> </a:t>
            </a:r>
            <a:r>
              <a:rPr lang="hr-HR" cap="none" dirty="0" err="1" smtClean="0"/>
              <a:t>surprise</a:t>
            </a:r>
            <a:r>
              <a:rPr lang="hr-HR" cap="none" dirty="0" smtClean="0"/>
              <a:t> </a:t>
            </a:r>
            <a:r>
              <a:rPr lang="hr-HR" cap="none" dirty="0" err="1" smtClean="0"/>
              <a:t>was</a:t>
            </a:r>
            <a:r>
              <a:rPr lang="hr-HR" cap="none" dirty="0" smtClean="0"/>
              <a:t>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tasting</a:t>
            </a:r>
            <a:r>
              <a:rPr lang="hr-HR" cap="none" dirty="0" smtClean="0"/>
              <a:t> </a:t>
            </a:r>
            <a:r>
              <a:rPr lang="hr-HR" cap="none" dirty="0" err="1" smtClean="0"/>
              <a:t>of</a:t>
            </a:r>
            <a:r>
              <a:rPr lang="hr-HR" cap="none" dirty="0" smtClean="0"/>
              <a:t> </a:t>
            </a:r>
            <a:r>
              <a:rPr lang="hr-HR" cap="none" dirty="0" err="1" smtClean="0"/>
              <a:t>ice</a:t>
            </a:r>
            <a:r>
              <a:rPr lang="hr-HR" cap="none" dirty="0" smtClean="0"/>
              <a:t> </a:t>
            </a:r>
            <a:r>
              <a:rPr lang="hr-HR" cap="none" dirty="0" err="1" smtClean="0"/>
              <a:t>cream</a:t>
            </a:r>
            <a:r>
              <a:rPr lang="hr-HR" cap="none" dirty="0" smtClean="0"/>
              <a:t> </a:t>
            </a:r>
            <a:r>
              <a:rPr lang="hr-HR" cap="none" dirty="0" err="1" smtClean="0"/>
              <a:t>with</a:t>
            </a:r>
            <a:r>
              <a:rPr lang="hr-HR" cap="none" dirty="0" smtClean="0"/>
              <a:t> </a:t>
            </a:r>
            <a:r>
              <a:rPr lang="hr-HR" cap="none" dirty="0" err="1" smtClean="0"/>
              <a:t>an</a:t>
            </a:r>
            <a:r>
              <a:rPr lang="hr-HR" cap="none" dirty="0" smtClean="0"/>
              <a:t> </a:t>
            </a:r>
            <a:r>
              <a:rPr lang="hr-HR" cap="none" dirty="0" err="1" smtClean="0"/>
              <a:t>orange</a:t>
            </a:r>
            <a:r>
              <a:rPr lang="hr-HR" cap="none" dirty="0" smtClean="0"/>
              <a:t> </a:t>
            </a:r>
            <a:r>
              <a:rPr lang="hr-HR" cap="none" dirty="0" err="1" smtClean="0"/>
              <a:t>flavoured</a:t>
            </a:r>
            <a:r>
              <a:rPr lang="hr-HR" cap="none" dirty="0" smtClean="0"/>
              <a:t> </a:t>
            </a:r>
            <a:r>
              <a:rPr lang="hr-HR" cap="none" dirty="0" err="1" smtClean="0"/>
              <a:t>olive</a:t>
            </a:r>
            <a:r>
              <a:rPr lang="hr-HR" cap="none" dirty="0" smtClean="0"/>
              <a:t> oil!</a:t>
            </a:r>
          </a:p>
          <a:p>
            <a:endParaRPr lang="hr-HR" dirty="0"/>
          </a:p>
        </p:txBody>
      </p:sp>
      <p:pic>
        <p:nvPicPr>
          <p:cNvPr id="6" name="Slika 5" descr="C:\Users\NADA\Pictures\2018,2019\UNESCOPASSPORT\UNESCO PASSPORT PROJECT MEDITERRANEAN FOOD PREPARATION\uljara\uljar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437112"/>
            <a:ext cx="4464496" cy="2322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88640"/>
            <a:ext cx="7772870" cy="3424107"/>
          </a:xfrm>
        </p:spPr>
        <p:txBody>
          <a:bodyPr/>
          <a:lstStyle/>
          <a:p>
            <a:r>
              <a:rPr lang="hr-HR" cap="none" dirty="0" err="1" smtClean="0"/>
              <a:t>Our</a:t>
            </a:r>
            <a:r>
              <a:rPr lang="hr-HR" cap="none" dirty="0" smtClean="0"/>
              <a:t> </a:t>
            </a:r>
            <a:r>
              <a:rPr lang="hr-HR" cap="none" dirty="0" err="1" smtClean="0"/>
              <a:t>school</a:t>
            </a:r>
            <a:r>
              <a:rPr lang="hr-HR" cap="none" dirty="0" smtClean="0"/>
              <a:t> </a:t>
            </a:r>
            <a:r>
              <a:rPr lang="hr-HR" cap="none" dirty="0" err="1" smtClean="0"/>
              <a:t>cooperative</a:t>
            </a:r>
            <a:r>
              <a:rPr lang="hr-HR" cap="none" dirty="0" smtClean="0"/>
              <a:t> ”</a:t>
            </a:r>
            <a:r>
              <a:rPr lang="hr-HR" cap="none" dirty="0" err="1" smtClean="0"/>
              <a:t>Faria</a:t>
            </a:r>
            <a:r>
              <a:rPr lang="hr-HR" cap="none" dirty="0" smtClean="0"/>
              <a:t>” </a:t>
            </a:r>
            <a:r>
              <a:rPr lang="hr-HR" cap="none" dirty="0" err="1" smtClean="0"/>
              <a:t>prepares</a:t>
            </a:r>
            <a:r>
              <a:rPr lang="hr-HR" cap="none" dirty="0" smtClean="0"/>
              <a:t> </a:t>
            </a:r>
            <a:r>
              <a:rPr lang="hr-HR" cap="none" dirty="0" err="1" smtClean="0"/>
              <a:t>different</a:t>
            </a:r>
            <a:r>
              <a:rPr lang="hr-HR" cap="none" dirty="0" smtClean="0"/>
              <a:t> </a:t>
            </a:r>
            <a:r>
              <a:rPr lang="hr-HR" cap="none" dirty="0" err="1" smtClean="0"/>
              <a:t>products</a:t>
            </a:r>
            <a:r>
              <a:rPr lang="hr-HR" cap="none" dirty="0" smtClean="0"/>
              <a:t> </a:t>
            </a:r>
            <a:r>
              <a:rPr lang="hr-HR" cap="none" dirty="0" err="1" smtClean="0"/>
              <a:t>with</a:t>
            </a:r>
            <a:r>
              <a:rPr lang="hr-HR" cap="none" dirty="0" smtClean="0"/>
              <a:t> </a:t>
            </a:r>
            <a:r>
              <a:rPr lang="hr-HR" cap="none" dirty="0" err="1" smtClean="0"/>
              <a:t>olive</a:t>
            </a:r>
            <a:r>
              <a:rPr lang="hr-HR" cap="none" dirty="0" smtClean="0"/>
              <a:t> </a:t>
            </a:r>
            <a:r>
              <a:rPr lang="hr-HR" cap="none" dirty="0" err="1" smtClean="0"/>
              <a:t>oil</a:t>
            </a:r>
            <a:r>
              <a:rPr lang="hr-HR" cap="none" dirty="0" smtClean="0"/>
              <a:t>, </a:t>
            </a:r>
            <a:r>
              <a:rPr lang="hr-HR" cap="none" dirty="0" err="1" smtClean="0"/>
              <a:t>such</a:t>
            </a:r>
            <a:r>
              <a:rPr lang="hr-HR" cap="none" dirty="0" smtClean="0"/>
              <a:t> as lip </a:t>
            </a:r>
            <a:r>
              <a:rPr lang="hr-HR" cap="none" dirty="0" err="1" smtClean="0"/>
              <a:t>balms</a:t>
            </a:r>
            <a:r>
              <a:rPr lang="hr-HR" cap="none" dirty="0" smtClean="0"/>
              <a:t> </a:t>
            </a:r>
            <a:r>
              <a:rPr lang="hr-HR" cap="none" dirty="0" err="1" smtClean="0"/>
              <a:t>or</a:t>
            </a:r>
            <a:r>
              <a:rPr lang="hr-HR" cap="none" dirty="0" smtClean="0"/>
              <a:t> face </a:t>
            </a:r>
            <a:r>
              <a:rPr lang="hr-HR" cap="none" dirty="0" err="1" smtClean="0"/>
              <a:t>and</a:t>
            </a:r>
            <a:r>
              <a:rPr lang="hr-HR" cap="none" dirty="0" smtClean="0"/>
              <a:t> </a:t>
            </a:r>
            <a:r>
              <a:rPr lang="hr-HR" cap="none" dirty="0" err="1" smtClean="0"/>
              <a:t>body</a:t>
            </a:r>
            <a:r>
              <a:rPr lang="hr-HR" cap="none" dirty="0" smtClean="0"/>
              <a:t> </a:t>
            </a:r>
            <a:r>
              <a:rPr lang="hr-HR" cap="none" dirty="0" err="1" smtClean="0"/>
              <a:t>creams</a:t>
            </a:r>
            <a:r>
              <a:rPr lang="hr-HR" cap="none" dirty="0" smtClean="0"/>
              <a:t>.</a:t>
            </a:r>
          </a:p>
          <a:p>
            <a:r>
              <a:rPr lang="hr-HR" cap="none" dirty="0" smtClean="0"/>
              <a:t>To make one </a:t>
            </a:r>
            <a:r>
              <a:rPr lang="hr-HR" cap="none" dirty="0" err="1" smtClean="0"/>
              <a:t>liter</a:t>
            </a:r>
            <a:r>
              <a:rPr lang="hr-HR" cap="none" dirty="0" smtClean="0"/>
              <a:t> </a:t>
            </a:r>
            <a:r>
              <a:rPr lang="hr-HR" cap="none" dirty="0" err="1" smtClean="0"/>
              <a:t>of</a:t>
            </a:r>
            <a:r>
              <a:rPr lang="hr-HR" cap="none" dirty="0" smtClean="0"/>
              <a:t> oil </a:t>
            </a:r>
            <a:r>
              <a:rPr lang="hr-HR" cap="none" dirty="0" err="1" smtClean="0"/>
              <a:t>we</a:t>
            </a:r>
            <a:r>
              <a:rPr lang="hr-HR" cap="none" dirty="0" smtClean="0"/>
              <a:t> </a:t>
            </a:r>
            <a:r>
              <a:rPr lang="hr-HR" cap="none" dirty="0" err="1" smtClean="0"/>
              <a:t>need</a:t>
            </a:r>
            <a:r>
              <a:rPr lang="hr-HR" cap="none" dirty="0" smtClean="0"/>
              <a:t> </a:t>
            </a:r>
            <a:r>
              <a:rPr lang="hr-HR" cap="none" dirty="0" err="1" smtClean="0"/>
              <a:t>about</a:t>
            </a:r>
            <a:r>
              <a:rPr lang="hr-HR" cap="none" dirty="0" smtClean="0"/>
              <a:t> 7 </a:t>
            </a:r>
            <a:r>
              <a:rPr lang="hr-HR" cap="none" dirty="0" err="1" smtClean="0"/>
              <a:t>kilos</a:t>
            </a:r>
            <a:r>
              <a:rPr lang="hr-HR" cap="none" dirty="0" smtClean="0"/>
              <a:t> </a:t>
            </a:r>
            <a:r>
              <a:rPr lang="hr-HR" cap="none" dirty="0" err="1" smtClean="0"/>
              <a:t>of</a:t>
            </a:r>
            <a:r>
              <a:rPr lang="hr-HR" cap="none" dirty="0" smtClean="0"/>
              <a:t> </a:t>
            </a:r>
            <a:r>
              <a:rPr lang="hr-HR" cap="none" dirty="0" err="1" smtClean="0"/>
              <a:t>olives</a:t>
            </a:r>
            <a:r>
              <a:rPr lang="hr-HR" cap="none" dirty="0" smtClean="0"/>
              <a:t>.</a:t>
            </a:r>
          </a:p>
          <a:p>
            <a:r>
              <a:rPr lang="hr-HR" cap="none" dirty="0" err="1" smtClean="0"/>
              <a:t>Olive</a:t>
            </a:r>
            <a:r>
              <a:rPr lang="hr-HR" cap="none" dirty="0" smtClean="0"/>
              <a:t> oil </a:t>
            </a:r>
            <a:r>
              <a:rPr lang="hr-HR" cap="none" dirty="0" err="1" smtClean="0"/>
              <a:t>can</a:t>
            </a:r>
            <a:r>
              <a:rPr lang="hr-HR" cap="none" dirty="0" smtClean="0"/>
              <a:t> </a:t>
            </a:r>
            <a:r>
              <a:rPr lang="hr-HR" cap="none" dirty="0" err="1" smtClean="0"/>
              <a:t>be</a:t>
            </a:r>
            <a:r>
              <a:rPr lang="hr-HR" cap="none" dirty="0" smtClean="0"/>
              <a:t> </a:t>
            </a:r>
            <a:r>
              <a:rPr lang="hr-HR" cap="none" dirty="0" err="1" smtClean="0"/>
              <a:t>made</a:t>
            </a:r>
            <a:r>
              <a:rPr lang="hr-HR" cap="none" dirty="0" smtClean="0"/>
              <a:t> </a:t>
            </a:r>
            <a:r>
              <a:rPr lang="hr-HR" cap="none" dirty="0" err="1" smtClean="0"/>
              <a:t>with</a:t>
            </a:r>
            <a:r>
              <a:rPr lang="hr-HR" cap="none" dirty="0" smtClean="0"/>
              <a:t> </a:t>
            </a:r>
            <a:r>
              <a:rPr lang="hr-HR" cap="none" dirty="0" err="1" smtClean="0"/>
              <a:t>different</a:t>
            </a:r>
            <a:r>
              <a:rPr lang="hr-HR" cap="none" dirty="0" smtClean="0"/>
              <a:t> </a:t>
            </a:r>
            <a:r>
              <a:rPr lang="hr-HR" cap="none" dirty="0" err="1" smtClean="0"/>
              <a:t>flavours</a:t>
            </a:r>
            <a:r>
              <a:rPr lang="hr-HR" cap="none" dirty="0" smtClean="0"/>
              <a:t>, like </a:t>
            </a:r>
            <a:r>
              <a:rPr lang="hr-HR" cap="none" dirty="0" err="1" smtClean="0"/>
              <a:t>lemon</a:t>
            </a:r>
            <a:r>
              <a:rPr lang="hr-HR" cap="none" dirty="0" smtClean="0"/>
              <a:t> </a:t>
            </a:r>
            <a:r>
              <a:rPr lang="hr-HR" cap="none" dirty="0" err="1" smtClean="0"/>
              <a:t>and</a:t>
            </a:r>
            <a:r>
              <a:rPr lang="hr-HR" cap="none" dirty="0" smtClean="0"/>
              <a:t> orange.</a:t>
            </a:r>
            <a:endParaRPr lang="hr-HR" dirty="0"/>
          </a:p>
        </p:txBody>
      </p:sp>
      <p:pic>
        <p:nvPicPr>
          <p:cNvPr id="4" name="Slika 3" descr="C:\Users\NADA\Pictures\2018,2019\UNESCOPASSPORT\UNESCO PASSPORT PROJECT MEDITERRANEAN FOOD PREPARATION\uljara\IMG-29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87684" y="2600948"/>
            <a:ext cx="45365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870" cy="3424107"/>
          </a:xfrm>
        </p:spPr>
        <p:txBody>
          <a:bodyPr/>
          <a:lstStyle/>
          <a:p>
            <a:r>
              <a:rPr lang="hr-HR" cap="none" dirty="0" smtClean="0"/>
              <a:t>I</a:t>
            </a:r>
            <a:r>
              <a:rPr lang="en-US" cap="none" dirty="0" smtClean="0"/>
              <a:t>n our project we </a:t>
            </a:r>
            <a:r>
              <a:rPr lang="hr-HR" cap="none" dirty="0" err="1" smtClean="0"/>
              <a:t>will</a:t>
            </a:r>
            <a:r>
              <a:rPr lang="hr-HR" cap="none" dirty="0" smtClean="0"/>
              <a:t> </a:t>
            </a:r>
            <a:r>
              <a:rPr lang="en-US" cap="none" dirty="0" smtClean="0"/>
              <a:t>explore </a:t>
            </a:r>
            <a:r>
              <a:rPr lang="hr-HR" cap="none" dirty="0" err="1" smtClean="0"/>
              <a:t>M</a:t>
            </a:r>
            <a:r>
              <a:rPr lang="en-US" cap="none" dirty="0" err="1" smtClean="0"/>
              <a:t>editerranean</a:t>
            </a:r>
            <a:r>
              <a:rPr lang="en-US" cap="none" dirty="0" smtClean="0"/>
              <a:t> recipes. </a:t>
            </a:r>
            <a:r>
              <a:rPr lang="hr-HR" cap="none" dirty="0" err="1" smtClean="0"/>
              <a:t>This</a:t>
            </a:r>
            <a:r>
              <a:rPr lang="hr-HR" cap="none" dirty="0" smtClean="0"/>
              <a:t> </a:t>
            </a:r>
            <a:r>
              <a:rPr lang="hr-HR" cap="none" dirty="0" err="1" smtClean="0"/>
              <a:t>will</a:t>
            </a:r>
            <a:r>
              <a:rPr lang="hr-HR" cap="none" dirty="0" smtClean="0"/>
              <a:t> </a:t>
            </a:r>
            <a:r>
              <a:rPr lang="hr-HR" cap="none" dirty="0" err="1" smtClean="0"/>
              <a:t>also</a:t>
            </a:r>
            <a:r>
              <a:rPr lang="hr-HR" cap="none" dirty="0" smtClean="0"/>
              <a:t> </a:t>
            </a:r>
            <a:r>
              <a:rPr lang="hr-HR" cap="none" dirty="0" err="1" smtClean="0"/>
              <a:t>be</a:t>
            </a:r>
            <a:r>
              <a:rPr lang="hr-HR" cap="none" dirty="0" smtClean="0"/>
              <a:t> </a:t>
            </a:r>
            <a:r>
              <a:rPr lang="hr-HR" cap="none" dirty="0" err="1" smtClean="0"/>
              <a:t>done</a:t>
            </a:r>
            <a:r>
              <a:rPr lang="hr-HR" cap="none" dirty="0" smtClean="0"/>
              <a:t> </a:t>
            </a:r>
            <a:r>
              <a:rPr lang="hr-HR" cap="none" dirty="0" err="1" smtClean="0"/>
              <a:t>by</a:t>
            </a:r>
            <a:r>
              <a:rPr lang="hr-HR" cap="none" dirty="0" smtClean="0"/>
              <a:t> </a:t>
            </a:r>
            <a:r>
              <a:rPr lang="hr-HR" cap="none" dirty="0" err="1" smtClean="0"/>
              <a:t>our</a:t>
            </a:r>
            <a:r>
              <a:rPr lang="hr-HR" cap="none" dirty="0" smtClean="0"/>
              <a:t> </a:t>
            </a:r>
            <a:r>
              <a:rPr lang="hr-HR" cap="none" dirty="0" err="1" smtClean="0"/>
              <a:t>partners</a:t>
            </a:r>
            <a:r>
              <a:rPr lang="en-US" cap="none" dirty="0" smtClean="0"/>
              <a:t>. </a:t>
            </a:r>
            <a:r>
              <a:rPr lang="hr-HR" cap="none" dirty="0" smtClean="0"/>
              <a:t>At</a:t>
            </a:r>
            <a:r>
              <a:rPr lang="en-US" cap="none" dirty="0" smtClean="0"/>
              <a:t> the end of the project we will have a digital cookbook with recipes of</a:t>
            </a:r>
            <a:r>
              <a:rPr lang="hr-HR" cap="none" dirty="0" smtClean="0"/>
              <a:t>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en-US" cap="none" dirty="0" smtClean="0"/>
              <a:t> </a:t>
            </a:r>
            <a:r>
              <a:rPr lang="hr-HR" cap="none" dirty="0" err="1" smtClean="0"/>
              <a:t>M</a:t>
            </a:r>
            <a:r>
              <a:rPr lang="en-US" cap="none" dirty="0" err="1" smtClean="0"/>
              <a:t>editerranean</a:t>
            </a:r>
            <a:r>
              <a:rPr lang="en-US" cap="none" dirty="0" smtClean="0"/>
              <a:t> cuisine from all the </a:t>
            </a:r>
            <a:r>
              <a:rPr lang="hr-HR" cap="none" dirty="0" err="1" smtClean="0"/>
              <a:t>four</a:t>
            </a:r>
            <a:r>
              <a:rPr lang="hr-HR" cap="none" dirty="0" smtClean="0"/>
              <a:t> </a:t>
            </a:r>
            <a:r>
              <a:rPr lang="en-US" cap="none" dirty="0" smtClean="0"/>
              <a:t>countries participating in the project.</a:t>
            </a:r>
            <a:endParaRPr lang="hr-HR" cap="none" dirty="0" smtClean="0"/>
          </a:p>
          <a:p>
            <a:r>
              <a:rPr lang="hr-HR" cap="none" dirty="0" smtClean="0"/>
              <a:t>W</a:t>
            </a:r>
            <a:r>
              <a:rPr lang="en-US" cap="none" dirty="0" smtClean="0"/>
              <a:t>e started working</a:t>
            </a:r>
            <a:r>
              <a:rPr lang="hr-HR" cap="none" dirty="0" smtClean="0"/>
              <a:t> on </a:t>
            </a:r>
            <a:r>
              <a:rPr lang="en-US" cap="none" dirty="0" smtClean="0"/>
              <a:t> our digital cookbook and </a:t>
            </a:r>
            <a:r>
              <a:rPr lang="hr-HR" cap="none" dirty="0" smtClean="0"/>
              <a:t>it</a:t>
            </a:r>
            <a:r>
              <a:rPr lang="en-US" cap="none" dirty="0" smtClean="0"/>
              <a:t> looks like this</a:t>
            </a:r>
            <a:r>
              <a:rPr lang="hr-HR" cap="none" dirty="0" smtClean="0"/>
              <a:t>:</a:t>
            </a:r>
            <a:endParaRPr lang="hr-HR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5" y="332656"/>
            <a:ext cx="5472609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53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4887567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3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9" y="0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4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971600" y="2060848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dirty="0" err="1" smtClean="0"/>
              <a:t>Thank</a:t>
            </a:r>
            <a:r>
              <a:rPr lang="hr-HR" sz="6000" dirty="0" smtClean="0"/>
              <a:t> </a:t>
            </a:r>
            <a:r>
              <a:rPr lang="hr-HR" sz="6000" dirty="0" err="1" smtClean="0"/>
              <a:t>you</a:t>
            </a:r>
            <a:r>
              <a:rPr lang="hr-HR" sz="6000" dirty="0" smtClean="0"/>
              <a:t> for </a:t>
            </a:r>
            <a:r>
              <a:rPr lang="hr-HR" sz="6000" dirty="0" err="1" smtClean="0"/>
              <a:t>your</a:t>
            </a:r>
            <a:r>
              <a:rPr lang="hr-HR" sz="6000" dirty="0" smtClean="0"/>
              <a:t> </a:t>
            </a:r>
            <a:r>
              <a:rPr lang="hr-HR" sz="6000" dirty="0" err="1" smtClean="0"/>
              <a:t>attention</a:t>
            </a:r>
            <a:r>
              <a:rPr lang="hr-HR" sz="6000" dirty="0" smtClean="0"/>
              <a:t>!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xmlns="" val="23725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About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”</a:t>
            </a:r>
            <a:r>
              <a:rPr lang="hr-HR" dirty="0" err="1" smtClean="0"/>
              <a:t>Unesco</a:t>
            </a:r>
            <a:r>
              <a:rPr lang="hr-HR" dirty="0" smtClean="0"/>
              <a:t> </a:t>
            </a:r>
            <a:r>
              <a:rPr lang="hr-HR" dirty="0" err="1" smtClean="0"/>
              <a:t>Passport</a:t>
            </a:r>
            <a:r>
              <a:rPr lang="hr-HR" dirty="0" smtClean="0"/>
              <a:t>” project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330" y="2132857"/>
            <a:ext cx="7772870" cy="4320480"/>
          </a:xfrm>
        </p:spPr>
        <p:txBody>
          <a:bodyPr>
            <a:normAutofit fontScale="92500" lnSpcReduction="10000"/>
          </a:bodyPr>
          <a:lstStyle/>
          <a:p>
            <a:r>
              <a:rPr lang="hr-HR" sz="2600" cap="none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cap="none" dirty="0" smtClean="0">
                <a:latin typeface="Arial" pitchFamily="34" charset="0"/>
                <a:cs typeface="Arial" pitchFamily="34" charset="0"/>
              </a:rPr>
              <a:t>he “</a:t>
            </a:r>
            <a:r>
              <a:rPr lang="hr-HR" sz="2600" cap="none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2600" cap="none" dirty="0" err="1" smtClean="0">
                <a:latin typeface="Arial" pitchFamily="34" charset="0"/>
                <a:cs typeface="Arial" pitchFamily="34" charset="0"/>
              </a:rPr>
              <a:t>nesco</a:t>
            </a:r>
            <a:r>
              <a:rPr lang="en-US" sz="26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600" cap="none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600" cap="none" dirty="0" err="1" smtClean="0">
                <a:latin typeface="Arial" pitchFamily="34" charset="0"/>
                <a:cs typeface="Arial" pitchFamily="34" charset="0"/>
              </a:rPr>
              <a:t>assport</a:t>
            </a:r>
            <a:r>
              <a:rPr lang="en-US" sz="2600" cap="none" dirty="0" smtClean="0">
                <a:latin typeface="Arial" pitchFamily="34" charset="0"/>
                <a:cs typeface="Arial" pitchFamily="34" charset="0"/>
              </a:rPr>
              <a:t>“ is a project in which we are going to explore our cultural heritage which is under </a:t>
            </a:r>
            <a:r>
              <a:rPr lang="hr-HR" sz="2600" cap="none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2600" cap="none" dirty="0" err="1" smtClean="0">
                <a:latin typeface="Arial" pitchFamily="34" charset="0"/>
                <a:cs typeface="Arial" pitchFamily="34" charset="0"/>
              </a:rPr>
              <a:t>nesco’s</a:t>
            </a:r>
            <a:r>
              <a:rPr lang="en-US" sz="2600" cap="none" dirty="0" smtClean="0">
                <a:latin typeface="Arial" pitchFamily="34" charset="0"/>
                <a:cs typeface="Arial" pitchFamily="34" charset="0"/>
              </a:rPr>
              <a:t> protection on our island. </a:t>
            </a:r>
            <a:r>
              <a:rPr lang="hr-HR" sz="2600" cap="none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2600" cap="none" dirty="0" smtClean="0">
                <a:latin typeface="Arial" pitchFamily="34" charset="0"/>
                <a:cs typeface="Arial" pitchFamily="34" charset="0"/>
              </a:rPr>
              <a:t>e believe that heritage shapes our identity and our everyday life so we think that it is important to include it in our educational process. </a:t>
            </a:r>
            <a:r>
              <a:rPr lang="hr-HR" sz="2600" cap="none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600" cap="none" dirty="0" err="1" smtClean="0">
                <a:latin typeface="Arial" pitchFamily="34" charset="0"/>
                <a:cs typeface="Arial" pitchFamily="34" charset="0"/>
              </a:rPr>
              <a:t>ur</a:t>
            </a:r>
            <a:r>
              <a:rPr lang="en-US" sz="2600" cap="none" dirty="0" smtClean="0">
                <a:latin typeface="Arial" pitchFamily="34" charset="0"/>
                <a:cs typeface="Arial" pitchFamily="34" charset="0"/>
              </a:rPr>
              <a:t> partners in this project are schools from </a:t>
            </a:r>
            <a:r>
              <a:rPr lang="hr-HR" sz="2600" cap="none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600" cap="none" dirty="0" err="1" smtClean="0">
                <a:latin typeface="Arial" pitchFamily="34" charset="0"/>
                <a:cs typeface="Arial" pitchFamily="34" charset="0"/>
              </a:rPr>
              <a:t>taly</a:t>
            </a:r>
            <a:r>
              <a:rPr lang="en-US" sz="2600" cap="non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2600" cap="none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600" cap="none" dirty="0" smtClean="0">
                <a:latin typeface="Arial" pitchFamily="34" charset="0"/>
                <a:cs typeface="Arial" pitchFamily="34" charset="0"/>
              </a:rPr>
              <a:t>pain and </a:t>
            </a:r>
            <a:r>
              <a:rPr lang="hr-HR" sz="2600" cap="none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600" cap="none" dirty="0" err="1" smtClean="0">
                <a:latin typeface="Arial" pitchFamily="34" charset="0"/>
                <a:cs typeface="Arial" pitchFamily="34" charset="0"/>
              </a:rPr>
              <a:t>yprus</a:t>
            </a:r>
            <a:r>
              <a:rPr lang="en-US" sz="2600" cap="none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r-HR" sz="2600" cap="none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cap="none" dirty="0" smtClean="0">
                <a:latin typeface="Arial" pitchFamily="34" charset="0"/>
                <a:cs typeface="Arial" pitchFamily="34" charset="0"/>
              </a:rPr>
              <a:t>here will be four teacher and student visits during the two years of the project. </a:t>
            </a:r>
            <a:endParaRPr lang="hr-HR" sz="2600" cap="none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600" cap="none" dirty="0" smtClean="0">
                <a:latin typeface="Arial" pitchFamily="34" charset="0"/>
                <a:cs typeface="Arial" pitchFamily="34" charset="0"/>
              </a:rPr>
              <a:t> </a:t>
            </a:r>
            <a:endParaRPr lang="hr-HR" sz="2600" dirty="0" smtClean="0"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83568" y="620688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island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Hvar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has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six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pieces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heritage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UNESCO World Heritage List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Stari Grad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Plain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P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rocession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Cross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agave lace from the Benedictine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Mediterranean Diet,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klapa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singing,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recently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the art of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building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drywall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C:\Users\NADA\Pictures\2018,2019\PREZENTACIJA MD\ITAL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7200000" cy="3671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hr-HR" dirty="0" smtClean="0"/>
              <a:t>THE MEDITERRANEAN DIET</a:t>
            </a:r>
            <a:endParaRPr lang="hr-HR" dirty="0"/>
          </a:p>
        </p:txBody>
      </p:sp>
      <p:pic>
        <p:nvPicPr>
          <p:cNvPr id="1026" name="Picture 2" descr="C:\Users\NADA\Pictures\2018,2019\UNESCOPASSPORT\UNESCO PASSPORT PROJECT MEDITERRANEAN FOOD PREPARATION\riba ul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600884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INTAnGIBLE</a:t>
            </a:r>
            <a:r>
              <a:rPr lang="hr-HR" dirty="0" smtClean="0"/>
              <a:t> HERITAGE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Mediterranean</a:t>
            </a:r>
            <a:r>
              <a:rPr lang="hr-HR" cap="none" dirty="0" smtClean="0"/>
              <a:t> </a:t>
            </a:r>
            <a:r>
              <a:rPr lang="hr-HR" cap="none" dirty="0" err="1" smtClean="0"/>
              <a:t>diet</a:t>
            </a:r>
            <a:r>
              <a:rPr lang="hr-HR" cap="none" dirty="0" smtClean="0"/>
              <a:t> is </a:t>
            </a:r>
            <a:r>
              <a:rPr lang="hr-HR" cap="none" dirty="0" err="1" smtClean="0"/>
              <a:t>protected</a:t>
            </a:r>
            <a:r>
              <a:rPr lang="hr-HR" cap="none" dirty="0" smtClean="0"/>
              <a:t> </a:t>
            </a:r>
            <a:r>
              <a:rPr lang="hr-HR" cap="none" dirty="0" err="1" smtClean="0"/>
              <a:t>by</a:t>
            </a:r>
            <a:r>
              <a:rPr lang="hr-HR" cap="none" dirty="0" smtClean="0"/>
              <a:t> UNESCO </a:t>
            </a:r>
            <a:r>
              <a:rPr lang="hr-HR" cap="none" dirty="0" err="1" smtClean="0"/>
              <a:t>in</a:t>
            </a:r>
            <a:r>
              <a:rPr lang="hr-HR" cap="none" dirty="0" smtClean="0"/>
              <a:t> Croatia. In Croatia, </a:t>
            </a:r>
            <a:r>
              <a:rPr lang="hr-HR" cap="none" dirty="0" err="1" smtClean="0"/>
              <a:t>it</a:t>
            </a:r>
            <a:r>
              <a:rPr lang="hr-HR" cap="none" dirty="0" smtClean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 smtClean="0"/>
              <a:t>been</a:t>
            </a:r>
            <a:r>
              <a:rPr lang="hr-HR" cap="none" dirty="0" smtClean="0"/>
              <a:t> </a:t>
            </a:r>
            <a:r>
              <a:rPr lang="hr-HR" cap="none" dirty="0" err="1" smtClean="0"/>
              <a:t>protected</a:t>
            </a:r>
            <a:r>
              <a:rPr lang="hr-HR" cap="none" dirty="0" smtClean="0"/>
              <a:t> </a:t>
            </a:r>
            <a:r>
              <a:rPr lang="en-US" cap="none" smtClean="0"/>
              <a:t> since</a:t>
            </a:r>
            <a:r>
              <a:rPr lang="hr-HR" cap="none" smtClean="0"/>
              <a:t> </a:t>
            </a:r>
            <a:r>
              <a:rPr lang="en-US" cap="none" dirty="0" smtClean="0"/>
              <a:t>2003. </a:t>
            </a:r>
            <a:r>
              <a:rPr lang="hr-HR" cap="none" dirty="0" smtClean="0"/>
              <a:t>S</a:t>
            </a:r>
            <a:r>
              <a:rPr lang="en-US" cap="none" dirty="0" smtClean="0"/>
              <a:t>pain, </a:t>
            </a:r>
            <a:r>
              <a:rPr lang="hr-HR" cap="none" dirty="0" smtClean="0"/>
              <a:t>I</a:t>
            </a:r>
            <a:r>
              <a:rPr lang="en-US" cap="none" dirty="0" err="1" smtClean="0"/>
              <a:t>taly</a:t>
            </a:r>
            <a:r>
              <a:rPr lang="en-US" cap="none" dirty="0" smtClean="0"/>
              <a:t>, </a:t>
            </a:r>
            <a:r>
              <a:rPr lang="hr-HR" cap="none" dirty="0" err="1" smtClean="0"/>
              <a:t>C</a:t>
            </a:r>
            <a:r>
              <a:rPr lang="en-US" cap="none" dirty="0" err="1" smtClean="0"/>
              <a:t>yprus</a:t>
            </a:r>
            <a:r>
              <a:rPr lang="en-US" cap="none" dirty="0" smtClean="0"/>
              <a:t>, </a:t>
            </a:r>
            <a:r>
              <a:rPr lang="hr-HR" cap="none" dirty="0" err="1" smtClean="0"/>
              <a:t>P</a:t>
            </a:r>
            <a:r>
              <a:rPr lang="en-US" cap="none" dirty="0" err="1" smtClean="0"/>
              <a:t>ortugal</a:t>
            </a:r>
            <a:r>
              <a:rPr lang="en-US" cap="none" dirty="0" smtClean="0"/>
              <a:t>, </a:t>
            </a:r>
            <a:r>
              <a:rPr lang="hr-HR" cap="none" dirty="0" smtClean="0"/>
              <a:t>M</a:t>
            </a:r>
            <a:r>
              <a:rPr lang="en-US" cap="none" dirty="0" err="1" smtClean="0"/>
              <a:t>orocco</a:t>
            </a:r>
            <a:r>
              <a:rPr lang="en-US" cap="none" dirty="0" smtClean="0"/>
              <a:t> and </a:t>
            </a:r>
            <a:r>
              <a:rPr lang="hr-HR" cap="none" dirty="0" err="1" smtClean="0"/>
              <a:t>G</a:t>
            </a:r>
            <a:r>
              <a:rPr lang="en-US" cap="none" dirty="0" err="1" smtClean="0"/>
              <a:t>reece</a:t>
            </a:r>
            <a:r>
              <a:rPr lang="en-US" cap="none" dirty="0" smtClean="0"/>
              <a:t> are also countries where the </a:t>
            </a:r>
            <a:r>
              <a:rPr lang="hr-HR" cap="none" dirty="0" err="1" smtClean="0"/>
              <a:t>M</a:t>
            </a:r>
            <a:r>
              <a:rPr lang="en-US" cap="none" dirty="0" err="1" smtClean="0"/>
              <a:t>editerranean</a:t>
            </a:r>
            <a:r>
              <a:rPr lang="en-US" cap="none" dirty="0" smtClean="0"/>
              <a:t> diet is under UNESCO</a:t>
            </a:r>
            <a:r>
              <a:rPr lang="hr-HR" cap="none" dirty="0" smtClean="0"/>
              <a:t>’s</a:t>
            </a:r>
            <a:r>
              <a:rPr lang="en-US" cap="none" dirty="0" smtClean="0"/>
              <a:t> protection.</a:t>
            </a:r>
            <a:r>
              <a:rPr lang="hr-HR" cap="none" dirty="0" smtClean="0"/>
              <a:t> </a:t>
            </a:r>
            <a:r>
              <a:rPr lang="hr-HR" cap="none" dirty="0" err="1" smtClean="0"/>
              <a:t>That</a:t>
            </a:r>
            <a:r>
              <a:rPr lang="hr-HR" cap="none" dirty="0" smtClean="0"/>
              <a:t> is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reason</a:t>
            </a:r>
            <a:r>
              <a:rPr lang="hr-HR" cap="none" dirty="0" smtClean="0"/>
              <a:t> </a:t>
            </a:r>
            <a:r>
              <a:rPr lang="hr-HR" cap="none" dirty="0" err="1" smtClean="0"/>
              <a:t>why</a:t>
            </a:r>
            <a:r>
              <a:rPr lang="hr-HR" cap="none" dirty="0" smtClean="0"/>
              <a:t> </a:t>
            </a:r>
            <a:r>
              <a:rPr lang="hr-HR" cap="none" dirty="0" err="1" smtClean="0"/>
              <a:t>we</a:t>
            </a:r>
            <a:r>
              <a:rPr lang="hr-HR" cap="none" dirty="0" smtClean="0"/>
              <a:t> </a:t>
            </a:r>
            <a:r>
              <a:rPr lang="hr-HR" cap="none" dirty="0" err="1" smtClean="0"/>
              <a:t>chose</a:t>
            </a:r>
            <a:r>
              <a:rPr lang="hr-HR" cap="none" dirty="0" smtClean="0"/>
              <a:t> S</a:t>
            </a:r>
            <a:r>
              <a:rPr lang="en-US" cap="none" dirty="0" smtClean="0"/>
              <a:t>pain, </a:t>
            </a:r>
            <a:r>
              <a:rPr lang="hr-HR" cap="none" dirty="0" smtClean="0"/>
              <a:t>I</a:t>
            </a:r>
            <a:r>
              <a:rPr lang="en-US" cap="none" dirty="0" err="1" smtClean="0"/>
              <a:t>taly</a:t>
            </a:r>
            <a:r>
              <a:rPr lang="hr-HR" cap="none" dirty="0" smtClean="0"/>
              <a:t> </a:t>
            </a:r>
            <a:r>
              <a:rPr lang="hr-HR" cap="none" dirty="0" err="1" smtClean="0"/>
              <a:t>and</a:t>
            </a:r>
            <a:r>
              <a:rPr lang="en-US" cap="none" dirty="0" smtClean="0"/>
              <a:t> </a:t>
            </a:r>
            <a:r>
              <a:rPr lang="hr-HR" cap="none" dirty="0" smtClean="0"/>
              <a:t>C</a:t>
            </a:r>
            <a:r>
              <a:rPr lang="en-US" cap="none" dirty="0" err="1" smtClean="0"/>
              <a:t>yprus</a:t>
            </a:r>
            <a:r>
              <a:rPr lang="hr-HR" cap="none" dirty="0" smtClean="0"/>
              <a:t> as </a:t>
            </a:r>
            <a:r>
              <a:rPr lang="hr-HR" cap="none" dirty="0" err="1" smtClean="0"/>
              <a:t>our</a:t>
            </a:r>
            <a:r>
              <a:rPr lang="hr-HR" cap="none" dirty="0" smtClean="0"/>
              <a:t> </a:t>
            </a:r>
            <a:r>
              <a:rPr lang="hr-HR" cap="none" dirty="0" err="1" smtClean="0"/>
              <a:t>partners</a:t>
            </a:r>
            <a:r>
              <a:rPr lang="hr-HR" cap="none" dirty="0" smtClean="0"/>
              <a:t>.</a:t>
            </a:r>
            <a:endParaRPr lang="hr-HR" cap="none" dirty="0"/>
          </a:p>
        </p:txBody>
      </p:sp>
      <p:pic>
        <p:nvPicPr>
          <p:cNvPr id="6" name="Slika 5" descr="mediteranska-prehrana-pirami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437112"/>
            <a:ext cx="2413408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WHAT IS THE MEDITERRANEAN DIET?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cap="none" dirty="0" smtClean="0"/>
              <a:t>It </a:t>
            </a:r>
            <a:r>
              <a:rPr lang="hr-HR" cap="none" dirty="0" err="1" smtClean="0"/>
              <a:t>is</a:t>
            </a:r>
            <a:r>
              <a:rPr lang="hr-HR" cap="none" dirty="0" smtClean="0"/>
              <a:t> a </a:t>
            </a:r>
            <a:r>
              <a:rPr lang="hr-HR" cap="none" dirty="0" err="1" smtClean="0"/>
              <a:t>diet</a:t>
            </a:r>
            <a:r>
              <a:rPr lang="hr-HR" cap="none" dirty="0" smtClean="0"/>
              <a:t> </a:t>
            </a:r>
            <a:r>
              <a:rPr lang="hr-HR" cap="none" dirty="0" err="1" smtClean="0"/>
              <a:t>which</a:t>
            </a:r>
            <a:r>
              <a:rPr lang="hr-HR" cap="none" dirty="0" smtClean="0"/>
              <a:t> </a:t>
            </a:r>
            <a:r>
              <a:rPr lang="hr-HR" cap="none" dirty="0" err="1" smtClean="0"/>
              <a:t>involves</a:t>
            </a:r>
            <a:r>
              <a:rPr lang="hr-HR" cap="none" dirty="0" smtClean="0"/>
              <a:t> a set </a:t>
            </a:r>
            <a:r>
              <a:rPr lang="hr-HR" cap="none" dirty="0" err="1" smtClean="0"/>
              <a:t>of</a:t>
            </a:r>
            <a:r>
              <a:rPr lang="hr-HR" cap="none" dirty="0" smtClean="0"/>
              <a:t> </a:t>
            </a:r>
            <a:r>
              <a:rPr lang="hr-HR" cap="none" dirty="0" err="1" smtClean="0"/>
              <a:t>skills</a:t>
            </a:r>
            <a:r>
              <a:rPr lang="hr-HR" cap="none" dirty="0" smtClean="0"/>
              <a:t>, </a:t>
            </a:r>
            <a:r>
              <a:rPr lang="hr-HR" cap="none" dirty="0" err="1" smtClean="0"/>
              <a:t>rituals</a:t>
            </a:r>
            <a:r>
              <a:rPr lang="hr-HR" cap="none" dirty="0" smtClean="0"/>
              <a:t>, </a:t>
            </a:r>
            <a:r>
              <a:rPr lang="hr-HR" cap="none" dirty="0" err="1" smtClean="0"/>
              <a:t>symbols</a:t>
            </a:r>
            <a:r>
              <a:rPr lang="hr-HR" cap="none" dirty="0" smtClean="0"/>
              <a:t> </a:t>
            </a:r>
            <a:r>
              <a:rPr lang="hr-HR" cap="none" dirty="0" err="1" smtClean="0"/>
              <a:t>and</a:t>
            </a:r>
            <a:r>
              <a:rPr lang="hr-HR" cap="none" dirty="0" smtClean="0"/>
              <a:t> </a:t>
            </a:r>
            <a:r>
              <a:rPr lang="hr-HR" cap="none" dirty="0" err="1" smtClean="0"/>
              <a:t>traditions</a:t>
            </a:r>
            <a:r>
              <a:rPr lang="hr-HR" cap="none" dirty="0" smtClean="0"/>
              <a:t>.</a:t>
            </a:r>
          </a:p>
          <a:p>
            <a:r>
              <a:rPr lang="hr-HR" cap="none" dirty="0" smtClean="0"/>
              <a:t>It </a:t>
            </a:r>
            <a:r>
              <a:rPr lang="hr-HR" cap="none" dirty="0" err="1" smtClean="0"/>
              <a:t>includes</a:t>
            </a:r>
            <a:r>
              <a:rPr lang="hr-HR" cap="none" dirty="0" smtClean="0"/>
              <a:t> </a:t>
            </a:r>
            <a:r>
              <a:rPr lang="hr-HR" cap="none" dirty="0" err="1" smtClean="0"/>
              <a:t>fishing</a:t>
            </a:r>
            <a:r>
              <a:rPr lang="hr-HR" cap="none" dirty="0" smtClean="0"/>
              <a:t>, </a:t>
            </a:r>
            <a:r>
              <a:rPr lang="hr-HR" cap="none" dirty="0" err="1" smtClean="0"/>
              <a:t>growing</a:t>
            </a:r>
            <a:r>
              <a:rPr lang="hr-HR" cap="none" dirty="0" smtClean="0"/>
              <a:t> </a:t>
            </a:r>
            <a:r>
              <a:rPr lang="hr-HR" cap="none" dirty="0" err="1" smtClean="0"/>
              <a:t>crops</a:t>
            </a:r>
            <a:r>
              <a:rPr lang="hr-HR" cap="none" dirty="0" smtClean="0"/>
              <a:t>, </a:t>
            </a:r>
            <a:r>
              <a:rPr lang="hr-HR" cap="none" dirty="0" err="1" smtClean="0"/>
              <a:t>harvesting</a:t>
            </a:r>
            <a:r>
              <a:rPr lang="hr-HR" cap="none" dirty="0" smtClean="0"/>
              <a:t>, </a:t>
            </a:r>
            <a:r>
              <a:rPr lang="hr-HR" cap="none" dirty="0" err="1" smtClean="0"/>
              <a:t>animal</a:t>
            </a:r>
            <a:r>
              <a:rPr lang="hr-HR" cap="none" dirty="0" smtClean="0"/>
              <a:t> </a:t>
            </a:r>
            <a:r>
              <a:rPr lang="hr-HR" cap="none" dirty="0" err="1" smtClean="0"/>
              <a:t>raising</a:t>
            </a:r>
            <a:r>
              <a:rPr lang="hr-HR" cap="none" dirty="0" smtClean="0"/>
              <a:t>, </a:t>
            </a:r>
            <a:r>
              <a:rPr lang="hr-HR" cap="none" dirty="0" err="1" smtClean="0"/>
              <a:t>cooking</a:t>
            </a:r>
            <a:r>
              <a:rPr lang="hr-HR" cap="none" dirty="0" smtClean="0"/>
              <a:t> </a:t>
            </a:r>
            <a:r>
              <a:rPr lang="hr-HR" cap="none" dirty="0" err="1" smtClean="0"/>
              <a:t>and</a:t>
            </a:r>
            <a:r>
              <a:rPr lang="hr-HR" cap="none" dirty="0" smtClean="0"/>
              <a:t>, </a:t>
            </a:r>
            <a:r>
              <a:rPr lang="hr-HR" cap="none" dirty="0" err="1" smtClean="0"/>
              <a:t>above</a:t>
            </a:r>
            <a:r>
              <a:rPr lang="hr-HR" cap="none" dirty="0" smtClean="0"/>
              <a:t> </a:t>
            </a:r>
            <a:r>
              <a:rPr lang="hr-HR" cap="none" dirty="0" err="1" smtClean="0"/>
              <a:t>all</a:t>
            </a:r>
            <a:r>
              <a:rPr lang="hr-HR" cap="none" dirty="0" smtClean="0"/>
              <a:t>, </a:t>
            </a:r>
            <a:r>
              <a:rPr lang="hr-HR" cap="none" dirty="0" err="1" smtClean="0"/>
              <a:t>consumation</a:t>
            </a:r>
            <a:r>
              <a:rPr lang="hr-HR" cap="none" dirty="0" smtClean="0"/>
              <a:t> </a:t>
            </a:r>
            <a:r>
              <a:rPr lang="hr-HR" cap="none" dirty="0" err="1" smtClean="0"/>
              <a:t>with</a:t>
            </a:r>
            <a:r>
              <a:rPr lang="hr-HR" cap="none" dirty="0" smtClean="0"/>
              <a:t> </a:t>
            </a:r>
            <a:r>
              <a:rPr lang="hr-HR" cap="none" dirty="0" err="1" smtClean="0"/>
              <a:t>your</a:t>
            </a:r>
            <a:r>
              <a:rPr lang="hr-HR" cap="none" dirty="0" smtClean="0"/>
              <a:t> </a:t>
            </a:r>
            <a:r>
              <a:rPr lang="hr-HR" cap="none" dirty="0" err="1" smtClean="0"/>
              <a:t>relatives</a:t>
            </a:r>
            <a:r>
              <a:rPr lang="hr-HR" cap="none" dirty="0" smtClean="0"/>
              <a:t> </a:t>
            </a:r>
            <a:r>
              <a:rPr lang="hr-HR" cap="none" dirty="0" err="1" smtClean="0"/>
              <a:t>and</a:t>
            </a:r>
            <a:r>
              <a:rPr lang="hr-HR" cap="none" dirty="0" smtClean="0"/>
              <a:t> </a:t>
            </a:r>
            <a:r>
              <a:rPr lang="hr-HR" cap="none" dirty="0" err="1" smtClean="0"/>
              <a:t>friends</a:t>
            </a:r>
            <a:r>
              <a:rPr lang="hr-HR" cap="none" dirty="0" smtClean="0"/>
              <a:t>.</a:t>
            </a:r>
            <a:endParaRPr lang="hr-HR" cap="none" dirty="0"/>
          </a:p>
        </p:txBody>
      </p:sp>
      <p:pic>
        <p:nvPicPr>
          <p:cNvPr id="4" name="Slika 3" descr="Image result for riblja večera za dvoj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83161"/>
            <a:ext cx="4288155" cy="251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Where</a:t>
            </a:r>
            <a:r>
              <a:rPr lang="hr-HR" dirty="0" smtClean="0"/>
              <a:t> all </a:t>
            </a:r>
            <a:r>
              <a:rPr lang="hr-HR" dirty="0" err="1" smtClean="0"/>
              <a:t>in</a:t>
            </a:r>
            <a:r>
              <a:rPr lang="hr-HR" dirty="0" smtClean="0"/>
              <a:t> croatia is it </a:t>
            </a:r>
            <a:r>
              <a:rPr lang="hr-HR" dirty="0" err="1" smtClean="0"/>
              <a:t>protected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W</a:t>
            </a:r>
            <a:r>
              <a:rPr lang="hr-HR" cap="none" dirty="0" err="1" smtClean="0"/>
              <a:t>ith</a:t>
            </a:r>
            <a:r>
              <a:rPr lang="hr-HR" cap="none" dirty="0" smtClean="0"/>
              <a:t> some </a:t>
            </a:r>
            <a:r>
              <a:rPr lang="hr-HR" cap="none" dirty="0" err="1" smtClean="0"/>
              <a:t>of</a:t>
            </a:r>
            <a:r>
              <a:rPr lang="hr-HR" cap="none" dirty="0" smtClean="0"/>
              <a:t>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world</a:t>
            </a:r>
            <a:r>
              <a:rPr lang="hr-HR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´</a:t>
            </a:r>
            <a:r>
              <a:rPr lang="hr-HR" cap="none" dirty="0" err="1" smtClean="0"/>
              <a:t>s</a:t>
            </a:r>
            <a:r>
              <a:rPr lang="hr-HR" cap="none" dirty="0" smtClean="0"/>
              <a:t> </a:t>
            </a:r>
            <a:r>
              <a:rPr lang="hr-HR" cap="none" dirty="0" err="1" smtClean="0"/>
              <a:t>finest</a:t>
            </a:r>
            <a:r>
              <a:rPr lang="hr-HR" cap="none" dirty="0" smtClean="0"/>
              <a:t> </a:t>
            </a:r>
            <a:r>
              <a:rPr lang="hr-HR" cap="none" dirty="0" err="1" smtClean="0"/>
              <a:t>olive</a:t>
            </a:r>
            <a:r>
              <a:rPr lang="hr-HR" cap="none" dirty="0" smtClean="0"/>
              <a:t> oil, a </a:t>
            </a:r>
            <a:r>
              <a:rPr lang="hr-HR" cap="none" dirty="0" err="1" smtClean="0"/>
              <a:t>quality</a:t>
            </a:r>
            <a:r>
              <a:rPr lang="hr-HR" cap="none" dirty="0" smtClean="0"/>
              <a:t> </a:t>
            </a:r>
            <a:r>
              <a:rPr lang="hr-HR" cap="none" dirty="0" err="1" smtClean="0"/>
              <a:t>wine</a:t>
            </a:r>
            <a:r>
              <a:rPr lang="hr-HR" cap="none" dirty="0" smtClean="0"/>
              <a:t> </a:t>
            </a:r>
            <a:r>
              <a:rPr lang="hr-HR" cap="none" dirty="0" err="1" smtClean="0"/>
              <a:t>tradition</a:t>
            </a:r>
            <a:r>
              <a:rPr lang="hr-HR" cap="none" dirty="0" smtClean="0"/>
              <a:t> </a:t>
            </a:r>
            <a:r>
              <a:rPr lang="hr-HR" cap="none" dirty="0" err="1" smtClean="0"/>
              <a:t>dating</a:t>
            </a:r>
            <a:r>
              <a:rPr lang="hr-HR" cap="none" dirty="0" smtClean="0"/>
              <a:t> </a:t>
            </a:r>
            <a:r>
              <a:rPr lang="hr-HR" cap="none" dirty="0" err="1" smtClean="0"/>
              <a:t>back</a:t>
            </a:r>
            <a:r>
              <a:rPr lang="hr-HR" cap="none" dirty="0" smtClean="0"/>
              <a:t> to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Ancient</a:t>
            </a:r>
            <a:r>
              <a:rPr lang="hr-HR" cap="none" dirty="0" smtClean="0"/>
              <a:t> </a:t>
            </a:r>
            <a:r>
              <a:rPr lang="hr-HR" cap="none" dirty="0" err="1" smtClean="0"/>
              <a:t>Greeks</a:t>
            </a:r>
            <a:r>
              <a:rPr lang="hr-HR" cap="none" dirty="0" smtClean="0"/>
              <a:t>, </a:t>
            </a:r>
            <a:r>
              <a:rPr lang="hr-HR" cap="none" dirty="0" err="1" smtClean="0"/>
              <a:t>and</a:t>
            </a:r>
            <a:r>
              <a:rPr lang="hr-HR" cap="none" dirty="0" smtClean="0"/>
              <a:t> </a:t>
            </a:r>
            <a:r>
              <a:rPr lang="hr-HR" cap="none" dirty="0" err="1" smtClean="0"/>
              <a:t>an</a:t>
            </a:r>
            <a:r>
              <a:rPr lang="hr-HR" cap="none" dirty="0" smtClean="0"/>
              <a:t> </a:t>
            </a:r>
            <a:r>
              <a:rPr lang="hr-HR" cap="none" dirty="0" err="1" smtClean="0"/>
              <a:t>emphasis</a:t>
            </a:r>
            <a:r>
              <a:rPr lang="hr-HR" cap="none" dirty="0" smtClean="0"/>
              <a:t> on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freshest</a:t>
            </a:r>
            <a:r>
              <a:rPr lang="hr-HR" cap="none" dirty="0" smtClean="0"/>
              <a:t> </a:t>
            </a:r>
            <a:r>
              <a:rPr lang="hr-HR" cap="none" dirty="0" err="1" smtClean="0"/>
              <a:t>local</a:t>
            </a:r>
            <a:r>
              <a:rPr lang="hr-HR" cap="none" dirty="0" smtClean="0"/>
              <a:t> </a:t>
            </a:r>
            <a:r>
              <a:rPr lang="hr-HR" cap="none" dirty="0" err="1" smtClean="0"/>
              <a:t>produce</a:t>
            </a:r>
            <a:r>
              <a:rPr lang="hr-HR" cap="none" dirty="0" smtClean="0"/>
              <a:t>, it is </a:t>
            </a:r>
            <a:r>
              <a:rPr lang="hr-HR" cap="none" dirty="0" err="1" smtClean="0"/>
              <a:t>not</a:t>
            </a:r>
            <a:r>
              <a:rPr lang="hr-HR" cap="none" dirty="0" smtClean="0"/>
              <a:t> hard to </a:t>
            </a:r>
            <a:r>
              <a:rPr lang="hr-HR" cap="none" dirty="0" err="1" smtClean="0"/>
              <a:t>see</a:t>
            </a:r>
            <a:r>
              <a:rPr lang="hr-HR" cap="none" dirty="0" smtClean="0"/>
              <a:t> </a:t>
            </a:r>
            <a:r>
              <a:rPr lang="hr-HR" cap="none" dirty="0" err="1" smtClean="0"/>
              <a:t>why</a:t>
            </a:r>
            <a:r>
              <a:rPr lang="hr-HR" cap="none" dirty="0" smtClean="0"/>
              <a:t> </a:t>
            </a:r>
            <a:r>
              <a:rPr lang="hr-HR" cap="none" dirty="0" err="1" smtClean="0"/>
              <a:t>the</a:t>
            </a:r>
            <a:r>
              <a:rPr lang="hr-HR" cap="none" dirty="0" smtClean="0"/>
              <a:t> Hvar </a:t>
            </a:r>
            <a:r>
              <a:rPr lang="hr-HR" cap="none" dirty="0" err="1" smtClean="0"/>
              <a:t>diet</a:t>
            </a:r>
            <a:r>
              <a:rPr lang="hr-HR" cap="none" dirty="0" smtClean="0"/>
              <a:t> is </a:t>
            </a:r>
            <a:r>
              <a:rPr lang="hr-HR" cap="none" dirty="0" err="1" smtClean="0"/>
              <a:t>so</a:t>
            </a:r>
            <a:r>
              <a:rPr lang="hr-HR" cap="none" dirty="0" smtClean="0"/>
              <a:t> </a:t>
            </a:r>
            <a:r>
              <a:rPr lang="hr-HR" cap="none" dirty="0" err="1" smtClean="0"/>
              <a:t>healthy</a:t>
            </a:r>
            <a:r>
              <a:rPr lang="hr-HR" cap="none" dirty="0" smtClean="0"/>
              <a:t> </a:t>
            </a:r>
            <a:r>
              <a:rPr lang="hr-HR" cap="none" dirty="0" err="1" smtClean="0"/>
              <a:t>and</a:t>
            </a:r>
            <a:r>
              <a:rPr lang="hr-HR" cap="none" dirty="0" smtClean="0"/>
              <a:t> popular.</a:t>
            </a:r>
          </a:p>
          <a:p>
            <a:r>
              <a:rPr lang="hr-HR" cap="none" dirty="0" smtClean="0"/>
              <a:t>In Croatia,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islands</a:t>
            </a:r>
            <a:r>
              <a:rPr lang="hr-HR" cap="none" dirty="0" smtClean="0"/>
              <a:t> </a:t>
            </a:r>
            <a:r>
              <a:rPr lang="hr-HR" cap="none" dirty="0" err="1" smtClean="0"/>
              <a:t>of</a:t>
            </a:r>
            <a:r>
              <a:rPr lang="hr-HR" cap="none" dirty="0" smtClean="0"/>
              <a:t> Hvar </a:t>
            </a:r>
            <a:r>
              <a:rPr lang="hr-HR" cap="none" dirty="0" err="1" smtClean="0"/>
              <a:t>and</a:t>
            </a:r>
            <a:r>
              <a:rPr lang="hr-HR" cap="none" dirty="0" smtClean="0"/>
              <a:t> Brač are </a:t>
            </a:r>
            <a:r>
              <a:rPr lang="hr-HR" cap="none" dirty="0" err="1" smtClean="0"/>
              <a:t>chosen</a:t>
            </a:r>
            <a:r>
              <a:rPr lang="hr-HR" cap="none" dirty="0" smtClean="0"/>
              <a:t> to </a:t>
            </a:r>
            <a:r>
              <a:rPr lang="hr-HR" cap="none" dirty="0" err="1" smtClean="0"/>
              <a:t>represent</a:t>
            </a:r>
            <a:r>
              <a:rPr lang="hr-HR" cap="none" dirty="0" smtClean="0"/>
              <a:t>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Mediterranean</a:t>
            </a:r>
            <a:r>
              <a:rPr lang="hr-HR" cap="none" dirty="0" smtClean="0"/>
              <a:t> </a:t>
            </a:r>
            <a:r>
              <a:rPr lang="hr-HR" cap="none" dirty="0" err="1" smtClean="0"/>
              <a:t>diet</a:t>
            </a:r>
            <a:r>
              <a:rPr lang="hr-HR" cap="none" dirty="0" smtClean="0"/>
              <a:t>.</a:t>
            </a:r>
            <a:endParaRPr lang="hr-HR" dirty="0"/>
          </a:p>
        </p:txBody>
      </p:sp>
      <p:pic>
        <p:nvPicPr>
          <p:cNvPr id="4" name="Slika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013176"/>
            <a:ext cx="3600000" cy="129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013176"/>
            <a:ext cx="3600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692696"/>
            <a:ext cx="7772870" cy="3424107"/>
          </a:xfrm>
        </p:spPr>
        <p:txBody>
          <a:bodyPr/>
          <a:lstStyle/>
          <a:p>
            <a:r>
              <a:rPr lang="hr-HR" dirty="0" err="1" smtClean="0"/>
              <a:t>S</a:t>
            </a:r>
            <a:r>
              <a:rPr lang="hr-HR" cap="none" dirty="0" err="1" smtClean="0"/>
              <a:t>ince</a:t>
            </a:r>
            <a:r>
              <a:rPr lang="hr-HR" cap="none" dirty="0" smtClean="0"/>
              <a:t> </a:t>
            </a:r>
            <a:r>
              <a:rPr lang="hr-HR" cap="none" dirty="0" err="1" smtClean="0"/>
              <a:t>almost</a:t>
            </a:r>
            <a:r>
              <a:rPr lang="hr-HR" cap="none" dirty="0" smtClean="0"/>
              <a:t> </a:t>
            </a:r>
            <a:r>
              <a:rPr lang="hr-HR" cap="none" dirty="0" err="1" smtClean="0"/>
              <a:t>every</a:t>
            </a:r>
            <a:r>
              <a:rPr lang="hr-HR" cap="none" dirty="0" smtClean="0"/>
              <a:t> </a:t>
            </a:r>
            <a:r>
              <a:rPr lang="hr-HR" cap="none" dirty="0" err="1" smtClean="0"/>
              <a:t>family</a:t>
            </a:r>
            <a:r>
              <a:rPr lang="hr-HR" cap="none" dirty="0" smtClean="0"/>
              <a:t> </a:t>
            </a:r>
            <a:r>
              <a:rPr lang="hr-HR" cap="none" dirty="0" err="1" smtClean="0"/>
              <a:t>produces</a:t>
            </a:r>
            <a:r>
              <a:rPr lang="hr-HR" cap="none" dirty="0" smtClean="0"/>
              <a:t> </a:t>
            </a:r>
            <a:r>
              <a:rPr lang="hr-HR" cap="none" dirty="0" err="1" smtClean="0"/>
              <a:t>their</a:t>
            </a:r>
            <a:r>
              <a:rPr lang="hr-HR" cap="none" dirty="0" smtClean="0"/>
              <a:t> </a:t>
            </a:r>
            <a:r>
              <a:rPr lang="hr-HR" cap="none" dirty="0" err="1" smtClean="0"/>
              <a:t>wine</a:t>
            </a:r>
            <a:r>
              <a:rPr lang="hr-HR" cap="none" dirty="0" smtClean="0"/>
              <a:t> </a:t>
            </a:r>
            <a:r>
              <a:rPr lang="hr-HR" cap="none" dirty="0" err="1" smtClean="0"/>
              <a:t>and</a:t>
            </a:r>
            <a:r>
              <a:rPr lang="hr-HR" cap="none" dirty="0" smtClean="0"/>
              <a:t> </a:t>
            </a:r>
            <a:r>
              <a:rPr lang="hr-HR" cap="none" dirty="0" err="1" smtClean="0"/>
              <a:t>olive</a:t>
            </a:r>
            <a:r>
              <a:rPr lang="hr-HR" cap="none" dirty="0" smtClean="0"/>
              <a:t> oil, </a:t>
            </a:r>
            <a:r>
              <a:rPr lang="hr-HR" cap="none" dirty="0" err="1" smtClean="0"/>
              <a:t>those</a:t>
            </a:r>
            <a:r>
              <a:rPr lang="hr-HR" cap="none" dirty="0" smtClean="0"/>
              <a:t> are one </a:t>
            </a:r>
            <a:r>
              <a:rPr lang="hr-HR" cap="none" dirty="0" err="1" smtClean="0"/>
              <a:t>of</a:t>
            </a:r>
            <a:r>
              <a:rPr lang="hr-HR" cap="none" dirty="0" smtClean="0"/>
              <a:t> most </a:t>
            </a:r>
            <a:r>
              <a:rPr lang="hr-HR" cap="none" dirty="0" err="1" smtClean="0"/>
              <a:t>important</a:t>
            </a:r>
            <a:r>
              <a:rPr lang="hr-HR" cap="none" dirty="0" smtClean="0"/>
              <a:t> </a:t>
            </a:r>
            <a:r>
              <a:rPr lang="hr-HR" cap="none" dirty="0" err="1" smtClean="0"/>
              <a:t>parts</a:t>
            </a:r>
            <a:r>
              <a:rPr lang="hr-HR" cap="none" dirty="0" smtClean="0"/>
              <a:t> </a:t>
            </a:r>
            <a:r>
              <a:rPr lang="hr-HR" cap="none" dirty="0" err="1" smtClean="0"/>
              <a:t>of</a:t>
            </a:r>
            <a:r>
              <a:rPr lang="hr-HR" cap="none" dirty="0" smtClean="0"/>
              <a:t> </a:t>
            </a:r>
            <a:r>
              <a:rPr lang="hr-HR" cap="none" dirty="0" err="1" smtClean="0"/>
              <a:t>the</a:t>
            </a:r>
            <a:r>
              <a:rPr lang="hr-HR" cap="none" dirty="0" smtClean="0"/>
              <a:t> </a:t>
            </a:r>
            <a:r>
              <a:rPr lang="hr-HR" cap="none" dirty="0" err="1" smtClean="0"/>
              <a:t>diet</a:t>
            </a:r>
            <a:r>
              <a:rPr lang="hr-HR" cap="none" dirty="0" smtClean="0"/>
              <a:t>.</a:t>
            </a:r>
          </a:p>
          <a:p>
            <a:r>
              <a:rPr lang="hr-HR" cap="none" dirty="0" err="1" smtClean="0"/>
              <a:t>Traditional</a:t>
            </a:r>
            <a:r>
              <a:rPr lang="hr-HR" cap="none" dirty="0" smtClean="0"/>
              <a:t> </a:t>
            </a:r>
            <a:r>
              <a:rPr lang="hr-HR" cap="none" dirty="0" err="1" smtClean="0"/>
              <a:t>main</a:t>
            </a:r>
            <a:r>
              <a:rPr lang="hr-HR" cap="none" dirty="0" smtClean="0"/>
              <a:t> </a:t>
            </a:r>
            <a:r>
              <a:rPr lang="hr-HR" cap="none" dirty="0" err="1" smtClean="0"/>
              <a:t>course</a:t>
            </a:r>
            <a:r>
              <a:rPr lang="hr-HR" cap="none" dirty="0" smtClean="0"/>
              <a:t> </a:t>
            </a:r>
            <a:r>
              <a:rPr lang="hr-HR" cap="none" dirty="0" err="1" smtClean="0"/>
              <a:t>meals</a:t>
            </a:r>
            <a:r>
              <a:rPr lang="hr-HR" cap="none" dirty="0" smtClean="0"/>
              <a:t> </a:t>
            </a:r>
            <a:r>
              <a:rPr lang="hr-HR" cap="none" dirty="0" err="1" smtClean="0"/>
              <a:t>in</a:t>
            </a:r>
            <a:r>
              <a:rPr lang="hr-HR" cap="none" dirty="0" smtClean="0"/>
              <a:t> Hvar are: </a:t>
            </a:r>
            <a:r>
              <a:rPr lang="hr-HR" cap="none" dirty="0" err="1" smtClean="0"/>
              <a:t>gregada</a:t>
            </a:r>
            <a:r>
              <a:rPr lang="hr-HR" cap="none" dirty="0" smtClean="0"/>
              <a:t>, </a:t>
            </a:r>
            <a:r>
              <a:rPr lang="hr-HR" cap="none" dirty="0" err="1" smtClean="0"/>
              <a:t>brujet</a:t>
            </a:r>
            <a:r>
              <a:rPr lang="hr-HR" cap="none" dirty="0" smtClean="0"/>
              <a:t>, </a:t>
            </a:r>
            <a:r>
              <a:rPr lang="hr-HR" cap="none" dirty="0" err="1" smtClean="0"/>
              <a:t>grilled</a:t>
            </a:r>
            <a:r>
              <a:rPr lang="hr-HR" cap="none" dirty="0" smtClean="0"/>
              <a:t> </a:t>
            </a:r>
            <a:r>
              <a:rPr lang="hr-HR" cap="none" dirty="0" err="1" smtClean="0"/>
              <a:t>fish</a:t>
            </a:r>
            <a:r>
              <a:rPr lang="hr-HR" cap="none" dirty="0" smtClean="0"/>
              <a:t> </a:t>
            </a:r>
            <a:r>
              <a:rPr lang="hr-HR" cap="none" dirty="0" err="1" smtClean="0"/>
              <a:t>and</a:t>
            </a:r>
            <a:r>
              <a:rPr lang="hr-HR" cap="none" dirty="0" smtClean="0"/>
              <a:t> pašticada.</a:t>
            </a:r>
          </a:p>
          <a:p>
            <a:r>
              <a:rPr lang="hr-HR" cap="none" dirty="0" err="1" smtClean="0"/>
              <a:t>Traditional</a:t>
            </a:r>
            <a:r>
              <a:rPr lang="hr-HR" cap="none" dirty="0" smtClean="0"/>
              <a:t> </a:t>
            </a:r>
            <a:r>
              <a:rPr lang="hr-HR" cap="none" dirty="0" err="1" smtClean="0"/>
              <a:t>desserts</a:t>
            </a:r>
            <a:r>
              <a:rPr lang="hr-HR" cap="none" dirty="0" smtClean="0"/>
              <a:t> are: </a:t>
            </a:r>
            <a:r>
              <a:rPr lang="hr-HR" cap="none" dirty="0" err="1" smtClean="0"/>
              <a:t>hrostule</a:t>
            </a:r>
            <a:r>
              <a:rPr lang="hr-HR" cap="none" dirty="0" smtClean="0"/>
              <a:t>, </a:t>
            </a:r>
            <a:r>
              <a:rPr lang="hr-HR" cap="none" dirty="0" err="1" smtClean="0"/>
              <a:t>pašurate</a:t>
            </a:r>
            <a:r>
              <a:rPr lang="hr-HR" cap="none" dirty="0" smtClean="0"/>
              <a:t>, </a:t>
            </a:r>
            <a:r>
              <a:rPr lang="hr-HR" cap="none" dirty="0" err="1" smtClean="0"/>
              <a:t>paradižet</a:t>
            </a:r>
            <a:r>
              <a:rPr lang="hr-HR" cap="none" dirty="0" smtClean="0"/>
              <a:t> </a:t>
            </a:r>
            <a:r>
              <a:rPr lang="hr-HR" cap="none" dirty="0" err="1" smtClean="0"/>
              <a:t>and</a:t>
            </a:r>
            <a:r>
              <a:rPr lang="hr-HR" cap="none" dirty="0" smtClean="0"/>
              <a:t> paprenjaci.</a:t>
            </a:r>
          </a:p>
          <a:p>
            <a:endParaRPr lang="hr-HR" dirty="0"/>
          </a:p>
        </p:txBody>
      </p:sp>
      <p:pic>
        <p:nvPicPr>
          <p:cNvPr id="4" name="Slika 3" descr="Image result for gregad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71" y="4545024"/>
            <a:ext cx="2063222" cy="180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3908" y="4106999"/>
            <a:ext cx="2160000" cy="143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Image result for hvarski paprenjaci"/>
          <p:cNvPicPr/>
          <p:nvPr/>
        </p:nvPicPr>
        <p:blipFill>
          <a:blip r:embed="rId4" cstate="print"/>
          <a:srcRect b="5361"/>
          <a:stretch>
            <a:fillRect/>
          </a:stretch>
        </p:blipFill>
        <p:spPr bwMode="auto">
          <a:xfrm>
            <a:off x="7424881" y="3858065"/>
            <a:ext cx="157283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Image result for hvarske hrostule"/>
          <p:cNvPicPr/>
          <p:nvPr/>
        </p:nvPicPr>
        <p:blipFill>
          <a:blip r:embed="rId5" cstate="print"/>
          <a:srcRect b="9278"/>
          <a:stretch>
            <a:fillRect/>
          </a:stretch>
        </p:blipFill>
        <p:spPr bwMode="auto">
          <a:xfrm>
            <a:off x="5049489" y="4324484"/>
            <a:ext cx="21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3338" cy="1092121"/>
          </a:xfrm>
        </p:spPr>
        <p:txBody>
          <a:bodyPr/>
          <a:lstStyle/>
          <a:p>
            <a:r>
              <a:rPr lang="hr-HR" dirty="0" err="1" smtClean="0"/>
              <a:t>menu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268760"/>
            <a:ext cx="7772870" cy="3424107"/>
          </a:xfrm>
        </p:spPr>
        <p:txBody>
          <a:bodyPr/>
          <a:lstStyle/>
          <a:p>
            <a:r>
              <a:rPr lang="hr-HR" dirty="0" err="1" smtClean="0"/>
              <a:t>Apetizer</a:t>
            </a:r>
            <a:r>
              <a:rPr lang="hr-HR" dirty="0" smtClean="0"/>
              <a:t>: </a:t>
            </a:r>
            <a:r>
              <a:rPr lang="hr-HR" dirty="0" err="1"/>
              <a:t>D</a:t>
            </a:r>
            <a:r>
              <a:rPr lang="hr-HR" cap="none" dirty="0" err="1" smtClean="0"/>
              <a:t>almatian</a:t>
            </a:r>
            <a:r>
              <a:rPr lang="hr-HR" cap="none" dirty="0" smtClean="0"/>
              <a:t> </a:t>
            </a:r>
            <a:r>
              <a:rPr lang="hr-HR" cap="none" dirty="0" err="1" smtClean="0"/>
              <a:t>smoked</a:t>
            </a:r>
            <a:r>
              <a:rPr lang="hr-HR" cap="none" dirty="0" smtClean="0"/>
              <a:t> ham </a:t>
            </a:r>
            <a:r>
              <a:rPr lang="hr-HR" cap="none" dirty="0" err="1" smtClean="0"/>
              <a:t>and</a:t>
            </a:r>
            <a:r>
              <a:rPr lang="hr-HR" cap="none" dirty="0" smtClean="0"/>
              <a:t> </a:t>
            </a:r>
            <a:r>
              <a:rPr lang="hr-HR" cap="none" dirty="0" err="1" smtClean="0"/>
              <a:t>goat</a:t>
            </a:r>
            <a:r>
              <a:rPr lang="hr-HR" cap="none" dirty="0" smtClean="0"/>
              <a:t> </a:t>
            </a:r>
            <a:r>
              <a:rPr lang="hr-HR" cap="none" dirty="0" err="1" smtClean="0"/>
              <a:t>cheese</a:t>
            </a:r>
            <a:r>
              <a:rPr lang="hr-HR" cap="none" dirty="0" smtClean="0"/>
              <a:t> </a:t>
            </a:r>
            <a:r>
              <a:rPr lang="hr-HR" cap="none" dirty="0" err="1" smtClean="0"/>
              <a:t>with</a:t>
            </a:r>
            <a:r>
              <a:rPr lang="hr-HR" cap="none" dirty="0" smtClean="0"/>
              <a:t> </a:t>
            </a:r>
            <a:r>
              <a:rPr lang="hr-HR" cap="none" dirty="0" err="1" smtClean="0"/>
              <a:t>olives</a:t>
            </a:r>
            <a:endParaRPr lang="hr-HR" cap="none" dirty="0" smtClean="0"/>
          </a:p>
          <a:p>
            <a:r>
              <a:rPr lang="hr-HR" cap="none" dirty="0" smtClean="0"/>
              <a:t>MAIN COURSE: </a:t>
            </a:r>
            <a:r>
              <a:rPr lang="hr-HR" cap="none" dirty="0" err="1" smtClean="0"/>
              <a:t>grilled</a:t>
            </a:r>
            <a:r>
              <a:rPr lang="hr-HR" cap="none" dirty="0" smtClean="0"/>
              <a:t> </a:t>
            </a:r>
            <a:r>
              <a:rPr lang="hr-HR" cap="none" dirty="0" err="1" smtClean="0"/>
              <a:t>fish</a:t>
            </a:r>
            <a:endParaRPr lang="hr-HR" cap="none" dirty="0" smtClean="0"/>
          </a:p>
          <a:p>
            <a:r>
              <a:rPr lang="hr-HR" cap="none" dirty="0" smtClean="0"/>
              <a:t>SIDE DISH: </a:t>
            </a:r>
            <a:r>
              <a:rPr lang="hr-HR" cap="none" dirty="0" err="1" smtClean="0"/>
              <a:t>boiled</a:t>
            </a:r>
            <a:r>
              <a:rPr lang="hr-HR" cap="none" dirty="0" smtClean="0"/>
              <a:t> </a:t>
            </a:r>
            <a:r>
              <a:rPr lang="hr-HR" cap="none" dirty="0" err="1" smtClean="0"/>
              <a:t>potatoes</a:t>
            </a:r>
            <a:endParaRPr lang="hr-HR" cap="none" dirty="0" smtClean="0"/>
          </a:p>
          <a:p>
            <a:r>
              <a:rPr lang="hr-HR" cap="none" dirty="0" smtClean="0"/>
              <a:t>DESSERT: </a:t>
            </a:r>
            <a:r>
              <a:rPr lang="hr-HR" cap="none" dirty="0" err="1" smtClean="0"/>
              <a:t>rožada</a:t>
            </a:r>
            <a:r>
              <a:rPr lang="hr-HR" cap="none" dirty="0" smtClean="0"/>
              <a:t> ( </a:t>
            </a:r>
            <a:r>
              <a:rPr lang="hr-HR" cap="none" dirty="0" err="1" smtClean="0"/>
              <a:t>caramelised</a:t>
            </a:r>
            <a:r>
              <a:rPr lang="hr-HR" cap="none" dirty="0" smtClean="0"/>
              <a:t> </a:t>
            </a:r>
            <a:r>
              <a:rPr lang="hr-HR" cap="none" dirty="0" err="1" smtClean="0"/>
              <a:t>sugar</a:t>
            </a:r>
            <a:r>
              <a:rPr lang="hr-HR" cap="none" dirty="0" smtClean="0"/>
              <a:t>, </a:t>
            </a:r>
            <a:r>
              <a:rPr lang="hr-HR" cap="none" dirty="0" err="1" smtClean="0"/>
              <a:t>milk</a:t>
            </a:r>
            <a:r>
              <a:rPr lang="hr-HR" cap="none" dirty="0" smtClean="0"/>
              <a:t> </a:t>
            </a:r>
            <a:r>
              <a:rPr lang="hr-HR" cap="none" dirty="0" err="1" smtClean="0"/>
              <a:t>and</a:t>
            </a:r>
            <a:r>
              <a:rPr lang="hr-HR" cap="none" dirty="0" smtClean="0"/>
              <a:t> </a:t>
            </a:r>
            <a:r>
              <a:rPr lang="hr-HR" cap="none" dirty="0" err="1" smtClean="0"/>
              <a:t>eggs</a:t>
            </a:r>
            <a:r>
              <a:rPr lang="hr-HR" cap="none" dirty="0" smtClean="0"/>
              <a:t>)</a:t>
            </a:r>
            <a:endParaRPr lang="hr-HR" dirty="0"/>
          </a:p>
        </p:txBody>
      </p:sp>
      <p:pic>
        <p:nvPicPr>
          <p:cNvPr id="4" name="Slika 3" descr="Image result for rožad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136" y="3430144"/>
            <a:ext cx="5036185" cy="335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731</TotalTime>
  <Words>733</Words>
  <Application>Microsoft Office PowerPoint</Application>
  <PresentationFormat>Prikaz na zaslonu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Damask</vt:lpstr>
      <vt:lpstr>Slajd 1</vt:lpstr>
      <vt:lpstr>About The ”Unesco Passport” project</vt:lpstr>
      <vt:lpstr>Slajd 3</vt:lpstr>
      <vt:lpstr>THE MEDITERRANEAN DIET</vt:lpstr>
      <vt:lpstr>INTAnGIBLE HERITAGE</vt:lpstr>
      <vt:lpstr>WHAT IS THE MEDITERRANEAN DIET?</vt:lpstr>
      <vt:lpstr>Where all in croatia is it protected?</vt:lpstr>
      <vt:lpstr>Slajd 8</vt:lpstr>
      <vt:lpstr>menu</vt:lpstr>
      <vt:lpstr>Wine and oil</vt:lpstr>
      <vt:lpstr>wine</vt:lpstr>
      <vt:lpstr>oil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NADA</dc:creator>
  <cp:lastModifiedBy>NADA</cp:lastModifiedBy>
  <cp:revision>11</cp:revision>
  <dcterms:created xsi:type="dcterms:W3CDTF">2019-05-21T20:35:31Z</dcterms:created>
  <dcterms:modified xsi:type="dcterms:W3CDTF">2019-05-24T20:59:00Z</dcterms:modified>
</cp:coreProperties>
</file>