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3" r:id="rId8"/>
    <p:sldId id="261" r:id="rId9"/>
    <p:sldId id="262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35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834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020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329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610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6443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7550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4549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6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045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717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3C6B-E45E-468C-9CCF-0330543BC26C}" type="datetimeFigureOut">
              <a:rPr lang="hr-HR" smtClean="0"/>
              <a:t>2.2.2019.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11C67-4CD9-40D1-B838-640E391BAB9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754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faportal.hr/phocadownload/osnovna_skola/5_razred/geografija/kvizovi/geo_5_kviz_2/kviz7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faportal.hr/phocadownload/osnovna_skola/5_razred/geografija/kvizovi/geo_5_kviz_2/kviz8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faportal.hr/phocadownload/osnovna_skola/5_razred/geografija/kvizovi/geo_5_kviz/kviz5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Gibanja Zemlje,</a:t>
            </a:r>
            <a:br>
              <a:rPr lang="hr-HR" dirty="0"/>
            </a:br>
            <a:r>
              <a:rPr lang="hr-HR" dirty="0"/>
              <a:t>Sunčev sustav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186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Riješi zadatke koji se nalaze na poveznici: </a:t>
            </a:r>
            <a:r>
              <a:rPr lang="hr-HR" dirty="0">
                <a:sym typeface="Wingdings" panose="05000000000000000000" pitchFamily="2" charset="2"/>
              </a:rPr>
              <a:t>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hlinkClick r:id="rId2"/>
              </a:rPr>
              <a:t>http://www.alfaportal.hr/phocadownload/osnovna_skola/5_razred/geografija/kvizovi/geo_5_kviz_2/kviz7.htm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22009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Toplinski pojasevi:   </a:t>
            </a:r>
            <a:r>
              <a:rPr lang="hr-HR" dirty="0">
                <a:sym typeface="Wingdings" panose="05000000000000000000" pitchFamily="2" charset="2"/>
              </a:rPr>
              <a:t>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hlinkClick r:id="rId2"/>
              </a:rPr>
              <a:t>http://www.alfaportal.hr/phocadownload/osnovna_skola/5_razred/geografija/kvizovi/geo_5_kviz_2/kviz8.htm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9605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Spoji Mjesečeve mijene s njihovim nazivima</a:t>
            </a:r>
            <a:br>
              <a:rPr lang="hr-HR" b="1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hlinkClick r:id="rId2"/>
              </a:rPr>
              <a:t>http://www.alfaportal.hr/phocadownload/osnovna_skola/5_razred/geografija/kvizovi/geo_5_kviz/kviz5.htm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4158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6C9BE0DA-3A3B-4AC0-9634-E0873AC26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121850"/>
              </p:ext>
            </p:extLst>
          </p:nvPr>
        </p:nvGraphicFramePr>
        <p:xfrm>
          <a:off x="1306810" y="152800"/>
          <a:ext cx="9352839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105">
                  <a:extLst>
                    <a:ext uri="{9D8B030D-6E8A-4147-A177-3AD203B41FA5}">
                      <a16:colId xmlns:a16="http://schemas.microsoft.com/office/drawing/2014/main" val="432224701"/>
                    </a:ext>
                  </a:extLst>
                </a:gridCol>
                <a:gridCol w="1565225">
                  <a:extLst>
                    <a:ext uri="{9D8B030D-6E8A-4147-A177-3AD203B41FA5}">
                      <a16:colId xmlns:a16="http://schemas.microsoft.com/office/drawing/2014/main" val="2297827332"/>
                    </a:ext>
                  </a:extLst>
                </a:gridCol>
                <a:gridCol w="1871400">
                  <a:extLst>
                    <a:ext uri="{9D8B030D-6E8A-4147-A177-3AD203B41FA5}">
                      <a16:colId xmlns:a16="http://schemas.microsoft.com/office/drawing/2014/main" val="2617078641"/>
                    </a:ext>
                  </a:extLst>
                </a:gridCol>
                <a:gridCol w="2059056">
                  <a:extLst>
                    <a:ext uri="{9D8B030D-6E8A-4147-A177-3AD203B41FA5}">
                      <a16:colId xmlns:a16="http://schemas.microsoft.com/office/drawing/2014/main" val="2048951639"/>
                    </a:ext>
                  </a:extLst>
                </a:gridCol>
                <a:gridCol w="2325053">
                  <a:extLst>
                    <a:ext uri="{9D8B030D-6E8A-4147-A177-3AD203B41FA5}">
                      <a16:colId xmlns:a16="http://schemas.microsoft.com/office/drawing/2014/main" val="22416963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hr-HR" dirty="0"/>
                        <a:t>Planet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promjer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revolucija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temperatura na površini planeta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prirodni sateliti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740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MERKUR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4920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88 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-170°C do 430°C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Nema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806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VENERA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12 100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225 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480°C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Nema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853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/>
                        <a:t>ZEMLJA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12 756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365 dana i 6 sati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15°C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 (Mjesec)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782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6 800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686 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-50°C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855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JUPITER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142 700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778 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-130°c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63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803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SATURN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120 800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29 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-185°C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48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URAN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52 900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84 godine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-215°C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640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NEPTUN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44 600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165 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-200°C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544907"/>
                  </a:ext>
                </a:extLst>
              </a:tr>
            </a:tbl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1EBBABB4-6795-4230-966D-CB5F18BEF4E3}"/>
              </a:ext>
            </a:extLst>
          </p:cNvPr>
          <p:cNvSpPr txBox="1"/>
          <p:nvPr/>
        </p:nvSpPr>
        <p:spPr>
          <a:xfrm>
            <a:off x="1027134" y="4020855"/>
            <a:ext cx="5030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1. Koji planeti su manji od Zemlje prema promjeru? 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8F21DE81-2D4D-427D-96CE-2EB3EFD188C8}"/>
              </a:ext>
            </a:extLst>
          </p:cNvPr>
          <p:cNvSpPr txBox="1"/>
          <p:nvPr/>
        </p:nvSpPr>
        <p:spPr>
          <a:xfrm>
            <a:off x="6058127" y="4020855"/>
            <a:ext cx="3351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Merkur, Venera i Mars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A43506BB-42FD-4742-90BC-D549CDE1DD40}"/>
              </a:ext>
            </a:extLst>
          </p:cNvPr>
          <p:cNvSpPr txBox="1"/>
          <p:nvPr/>
        </p:nvSpPr>
        <p:spPr>
          <a:xfrm>
            <a:off x="1027134" y="4466776"/>
            <a:ext cx="4078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2. Koja dva planeta imaju najviše satelita?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1C854C79-0FD0-46AE-82C4-34A331F8BD52}"/>
              </a:ext>
            </a:extLst>
          </p:cNvPr>
          <p:cNvSpPr txBox="1"/>
          <p:nvPr/>
        </p:nvSpPr>
        <p:spPr>
          <a:xfrm>
            <a:off x="5296646" y="4453878"/>
            <a:ext cx="159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Jupiter i Saturn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CEEB52AD-9DFE-4AE3-83B3-108C523B76B6}"/>
              </a:ext>
            </a:extLst>
          </p:cNvPr>
          <p:cNvSpPr txBox="1"/>
          <p:nvPr/>
        </p:nvSpPr>
        <p:spPr>
          <a:xfrm>
            <a:off x="1027134" y="4919146"/>
            <a:ext cx="2610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3. Koji planet je najtopliji?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9D646E11-1CEC-422C-9FD4-E413A99940FD}"/>
              </a:ext>
            </a:extLst>
          </p:cNvPr>
          <p:cNvSpPr txBox="1"/>
          <p:nvPr/>
        </p:nvSpPr>
        <p:spPr>
          <a:xfrm>
            <a:off x="3757808" y="4919146"/>
            <a:ext cx="843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Venera</a:t>
            </a:r>
          </a:p>
        </p:txBody>
      </p:sp>
    </p:spTree>
    <p:extLst>
      <p:ext uri="{BB962C8B-B14F-4D97-AF65-F5344CB8AC3E}">
        <p14:creationId xmlns:p14="http://schemas.microsoft.com/office/powerpoint/2010/main" val="351926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Kako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se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zove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najveći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planet u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Sunčevom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sustavu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74237" y="4170502"/>
            <a:ext cx="3657600" cy="58225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JUPITER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Pogled na planet Jupiter (izvor: NASA)">
            <a:extLst>
              <a:ext uri="{FF2B5EF4-FFF2-40B4-BE49-F238E27FC236}">
                <a16:creationId xmlns:a16="http://schemas.microsoft.com/office/drawing/2014/main" id="{A30102AF-6984-4EA9-BFE4-6361CAE68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433" y="321177"/>
            <a:ext cx="5880796" cy="5880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47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E4FE9A10-56C1-492C-A8AA-E961C704E0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3349" y="1643748"/>
            <a:ext cx="9060798" cy="5096699"/>
          </a:xfrm>
          <a:prstGeom prst="rect">
            <a:avLst/>
          </a:prstGeom>
        </p:spPr>
      </p:pic>
      <p:sp>
        <p:nvSpPr>
          <p:cNvPr id="4" name="Naslov 3">
            <a:extLst>
              <a:ext uri="{FF2B5EF4-FFF2-40B4-BE49-F238E27FC236}">
                <a16:creationId xmlns:a16="http://schemas.microsoft.com/office/drawing/2014/main" id="{E37B0C85-0AE6-42F3-8A30-BC1DF004BB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54219"/>
            <a:ext cx="10608325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Jupiter je oko 11 puta veći od Zemlje.</a:t>
            </a:r>
            <a:br>
              <a:rPr lang="hr-HR" dirty="0"/>
            </a:br>
            <a:r>
              <a:rPr lang="hr-HR" sz="2800" dirty="0"/>
              <a:t>Promjer Zemlje iznosi 12 756 km. Promjer Jupitera iznosi 142 700 km.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36221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7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Povezana slika">
            <a:extLst>
              <a:ext uri="{FF2B5EF4-FFF2-40B4-BE49-F238E27FC236}">
                <a16:creationId xmlns:a16="http://schemas.microsoft.com/office/drawing/2014/main" id="{878F891C-AEE0-4978-95C4-E15626F62F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50BDF33-3614-463B-8FFE-31B98E84F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Koji planet </a:t>
            </a:r>
            <a:r>
              <a:rPr lang="en-US" sz="6000" dirty="0" err="1">
                <a:solidFill>
                  <a:srgbClr val="FFFFFF"/>
                </a:solidFill>
              </a:rPr>
              <a:t>ima</a:t>
            </a:r>
            <a:r>
              <a:rPr lang="en-US" sz="6000" dirty="0">
                <a:solidFill>
                  <a:srgbClr val="FFFFFF"/>
                </a:solidFill>
              </a:rPr>
              <a:t> </a:t>
            </a:r>
            <a:r>
              <a:rPr lang="en-US" sz="6000" dirty="0" err="1">
                <a:solidFill>
                  <a:srgbClr val="FFFFFF"/>
                </a:solidFill>
              </a:rPr>
              <a:t>najkraću</a:t>
            </a:r>
            <a:r>
              <a:rPr lang="en-US" sz="6000" dirty="0">
                <a:solidFill>
                  <a:srgbClr val="FFFFFF"/>
                </a:solidFill>
              </a:rPr>
              <a:t> </a:t>
            </a:r>
            <a:r>
              <a:rPr lang="en-US" sz="6000" dirty="0" err="1">
                <a:solidFill>
                  <a:srgbClr val="FFFFFF"/>
                </a:solidFill>
              </a:rPr>
              <a:t>revoluciju</a:t>
            </a:r>
            <a:r>
              <a:rPr lang="en-US" sz="60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9CE8C1E-1853-436E-BE2F-FC971E629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dirty="0" err="1">
                <a:solidFill>
                  <a:srgbClr val="FFFFFF"/>
                </a:solidFill>
              </a:rPr>
              <a:t>Merkur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25DA06C-DFE5-42E1-8C5E-A8BC8E34A36D}"/>
              </a:ext>
            </a:extLst>
          </p:cNvPr>
          <p:cNvSpPr txBox="1"/>
          <p:nvPr/>
        </p:nvSpPr>
        <p:spPr>
          <a:xfrm>
            <a:off x="4774019" y="6126243"/>
            <a:ext cx="5678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Merkurova revolucija ili ophodnja oko Sunca traje 88 dana.</a:t>
            </a:r>
          </a:p>
        </p:txBody>
      </p:sp>
    </p:spTree>
    <p:extLst>
      <p:ext uri="{BB962C8B-B14F-4D97-AF65-F5344CB8AC3E}">
        <p14:creationId xmlns:p14="http://schemas.microsoft.com/office/powerpoint/2010/main" val="4031766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124F7AA-2ACA-41BE-A70A-D3F161123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Koji planet u Sunčevom sustavu ima najdužu revoluciju?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68FA71-2FEC-4E6B-91AA-56E17E2BE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237" y="4170502"/>
            <a:ext cx="3657600" cy="72047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Neptun</a:t>
            </a:r>
            <a:endParaRPr lang="en-US" sz="2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Slika 3" descr="Slika na kojoj se prikazuje na zatvorenom, plavo, sjedenje&#10;&#10;Opis je automatski generiran">
            <a:extLst>
              <a:ext uri="{FF2B5EF4-FFF2-40B4-BE49-F238E27FC236}">
                <a16:creationId xmlns:a16="http://schemas.microsoft.com/office/drawing/2014/main" id="{387772A7-FFA3-4C68-B61F-34A20BA6EF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2249" y="492573"/>
            <a:ext cx="5836690" cy="5880796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019174B9-AA8E-4317-BFE1-D56EB22F553B}"/>
              </a:ext>
            </a:extLst>
          </p:cNvPr>
          <p:cNvSpPr txBox="1"/>
          <p:nvPr/>
        </p:nvSpPr>
        <p:spPr>
          <a:xfrm>
            <a:off x="843061" y="5049522"/>
            <a:ext cx="33689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Za jednu ophodnju oko Sunca,</a:t>
            </a:r>
          </a:p>
          <a:p>
            <a:r>
              <a:rPr lang="hr-HR" dirty="0"/>
              <a:t> Neptunu je potrebno 165 godina.</a:t>
            </a:r>
          </a:p>
        </p:txBody>
      </p:sp>
    </p:spTree>
    <p:extLst>
      <p:ext uri="{BB962C8B-B14F-4D97-AF65-F5344CB8AC3E}">
        <p14:creationId xmlns:p14="http://schemas.microsoft.com/office/powerpoint/2010/main" val="5628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317</Words>
  <Application>Microsoft Office PowerPoint</Application>
  <PresentationFormat>Široki zaslon</PresentationFormat>
  <Paragraphs>68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sustava Office</vt:lpstr>
      <vt:lpstr>Gibanja Zemlje, Sunčev sustav</vt:lpstr>
      <vt:lpstr>Riješi zadatke koji se nalaze na poveznici: </vt:lpstr>
      <vt:lpstr>Toplinski pojasevi:   </vt:lpstr>
      <vt:lpstr>Spoji Mjesečeve mijene s njihovim nazivima </vt:lpstr>
      <vt:lpstr>PowerPoint prezentacija</vt:lpstr>
      <vt:lpstr>Kako se zove najveći planet u Sunčevom sustavu?</vt:lpstr>
      <vt:lpstr>Jupiter je oko 11 puta veći od Zemlje. Promjer Zemlje iznosi 12 756 km. Promjer Jupitera iznosi 142 700 km.</vt:lpstr>
      <vt:lpstr>Koji planet ima najkraću revoluciju?</vt:lpstr>
      <vt:lpstr>Koji planet u Sunčevom sustavu ima najdužu revoluciju?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Gibanja Zemlje, Sunčev sustav</dc:title>
  <dc:creator>Marina Periša</dc:creator>
  <cp:lastModifiedBy>Marina Periša</cp:lastModifiedBy>
  <cp:revision>4</cp:revision>
  <dcterms:created xsi:type="dcterms:W3CDTF">2019-02-02T11:44:14Z</dcterms:created>
  <dcterms:modified xsi:type="dcterms:W3CDTF">2019-02-02T12:08:28Z</dcterms:modified>
</cp:coreProperties>
</file>