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Izumitelji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657597"/>
            <a:ext cx="6815669" cy="1558347"/>
          </a:xfrm>
        </p:spPr>
        <p:txBody>
          <a:bodyPr>
            <a:normAutofit/>
          </a:bodyPr>
          <a:lstStyle/>
          <a:p>
            <a:r>
              <a:rPr lang="hr-HR" dirty="0"/>
              <a:t>Iva Čondić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Sklodowska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-Curie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092520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Gladovala je i nije htjela spavati zbog učenja.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Otkrila je i istraživala radioaktivnosti.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05" y="2597123"/>
            <a:ext cx="3079121" cy="32787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501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Pasteur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5285703" cy="3318936"/>
          </a:xfrm>
        </p:spPr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 je prosječan učenik, ali je bio nadaren za crtanje i slikanje.</a:t>
            </a:r>
          </a:p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Slika njegove obitelji koju je naslikao čuva se u Pasteruovom Institutu u Parizu.</a:t>
            </a:r>
          </a:p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gubitka troje dijece koji su umrli od tifusa odlučio je istraživat lijekove za tu bolest.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76" y="2556932"/>
            <a:ext cx="3074495" cy="33878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11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Diego Aržić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Zanimao se za astronomiju i u vlastitoj radionici 1926 godine, dovršio mehanički sunčani sustav, napravu za objašnjenje kretanja Sunčeva sustava.</a:t>
            </a:r>
          </a:p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Izum je pobudio veliko zanimanje američkih astronoma i znastvenika.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2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 Slavoljub Penkala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54638" cy="3318936"/>
          </a:xfrm>
        </p:spPr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preseljenja u Hrvatsku odnosno Zagreb vremenom je svo imenu dodati Slavoljub i tako postaje naturalizirani Hrvat.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73" y="2556932"/>
            <a:ext cx="2412105" cy="34480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12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Schwarz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4551607" cy="3318936"/>
          </a:xfrm>
        </p:spPr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Nakon optužbi da je austrijski špijun uništava svoju konstrukciju i bježi u Njemačku gdje uz potporu vojske na polju Tempelhof kraj Berlina ponovno gradi zračni brod.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13" y="2556932"/>
            <a:ext cx="2983337" cy="34917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256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Šupuk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339" y="2621326"/>
            <a:ext cx="6251619" cy="3318936"/>
          </a:xfrm>
        </p:spPr>
        <p:txBody>
          <a:bodyPr>
            <a:normAutofit fontScale="925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 je 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hrvatski izumitelj, poduzetnik i političar koji je 1895 godine napravio prvu hidroelektranu na svijetu.</a:t>
            </a:r>
          </a:p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Najdugovječniji je hrvatsli gradonačelnik u povijesti i otac modernog Šibenika.</a:t>
            </a:r>
          </a:p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Napravio je hidroelektranu na rijeci Krk  zbog čega je Šibenik postao treći grad na planetu koji je dobio javnu rasvijetu na izmjeničnu struju.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04" y="2717442"/>
            <a:ext cx="2486694" cy="32228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822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209</Words>
  <Application>Microsoft Office PowerPoint</Application>
  <PresentationFormat>Široki zaslon</PresentationFormat>
  <Paragraphs>20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</vt:lpstr>
      <vt:lpstr>Izumitelji</vt:lpstr>
      <vt:lpstr>Maria Sklodowska-Curie </vt:lpstr>
      <vt:lpstr>Louis Pasteur</vt:lpstr>
      <vt:lpstr>Diego Aržić</vt:lpstr>
      <vt:lpstr>Eduard Slavoljub Penkala</vt:lpstr>
      <vt:lpstr>David Schwarz</vt:lpstr>
      <vt:lpstr>Ante Šupuk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Izumitelji</dc:title>
  <dc:creator>korisnik</dc:creator>
  <cp:lastModifiedBy>Korisnik</cp:lastModifiedBy>
  <cp:revision>5</cp:revision>
  <dcterms:created xsi:type="dcterms:W3CDTF">2021-11-28T09:03:14Z</dcterms:created>
  <dcterms:modified xsi:type="dcterms:W3CDTF">2021-12-08T07:56:42Z</dcterms:modified>
</cp:coreProperties>
</file>