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4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EA7C61-103D-4C29-B3BC-D17B195127BD}" v="123" dt="2022-06-14T20:59:44.972"/>
    <p1510:client id="{A6B41790-C5AD-CCD5-17AF-C9B51BC231BF}" v="365" dt="2022-06-14T20:11:41.552"/>
    <p1510:client id="{BF9B7392-8934-4942-832D-6E7A39783838}" v="36" dt="2022-06-14T19:27:57.9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331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E23ABA-BC66-4784-BB37-E74E555D0348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CA9BEC5-F4CC-4FAE-8789-94481C5C71A6}">
      <dgm:prSet/>
      <dgm:spPr/>
      <dgm:t>
        <a:bodyPr/>
        <a:lstStyle/>
        <a:p>
          <a:r>
            <a:rPr lang="en-US" dirty="0"/>
            <a:t>NP </a:t>
          </a:r>
          <a:r>
            <a:rPr lang="en-US" dirty="0" err="1"/>
            <a:t>Paklenica</a:t>
          </a:r>
          <a:r>
            <a:rPr lang="en-US" dirty="0"/>
            <a:t> is in </a:t>
          </a:r>
          <a:r>
            <a:rPr lang="en-US" dirty="0" err="1"/>
            <a:t>Starigrad</a:t>
          </a:r>
          <a:r>
            <a:rPr lang="en-US" dirty="0"/>
            <a:t> </a:t>
          </a:r>
        </a:p>
      </dgm:t>
    </dgm:pt>
    <dgm:pt modelId="{7FC2CC5A-A429-4A37-BC11-89BA79351059}" type="parTrans" cxnId="{AFCF9CFE-F1F9-46DF-84D8-6FDFB996C17D}">
      <dgm:prSet/>
      <dgm:spPr/>
      <dgm:t>
        <a:bodyPr/>
        <a:lstStyle/>
        <a:p>
          <a:endParaRPr lang="en-US"/>
        </a:p>
      </dgm:t>
    </dgm:pt>
    <dgm:pt modelId="{98200DF2-31AF-4525-B92A-1CA8C7E6C4E9}" type="sibTrans" cxnId="{AFCF9CFE-F1F9-46DF-84D8-6FDFB996C17D}">
      <dgm:prSet/>
      <dgm:spPr/>
      <dgm:t>
        <a:bodyPr/>
        <a:lstStyle/>
        <a:p>
          <a:endParaRPr lang="en-US"/>
        </a:p>
      </dgm:t>
    </dgm:pt>
    <dgm:pt modelId="{3B52D103-6941-4E60-B71B-D1A90EF6F4F9}">
      <dgm:prSet/>
      <dgm:spPr/>
      <dgm:t>
        <a:bodyPr/>
        <a:lstStyle/>
        <a:p>
          <a:r>
            <a:rPr lang="en-US" dirty="0"/>
            <a:t>Zadar county</a:t>
          </a:r>
        </a:p>
      </dgm:t>
    </dgm:pt>
    <dgm:pt modelId="{4C904A75-44A2-4F45-8B16-831DCEEF558B}" type="parTrans" cxnId="{EAF0A4A1-6D86-4E78-BF0A-3334E560D157}">
      <dgm:prSet/>
      <dgm:spPr/>
      <dgm:t>
        <a:bodyPr/>
        <a:lstStyle/>
        <a:p>
          <a:endParaRPr lang="en-US"/>
        </a:p>
      </dgm:t>
    </dgm:pt>
    <dgm:pt modelId="{C3EFBED2-83B8-47EA-9E5D-04CA0B18ED03}" type="sibTrans" cxnId="{EAF0A4A1-6D86-4E78-BF0A-3334E560D157}">
      <dgm:prSet/>
      <dgm:spPr/>
      <dgm:t>
        <a:bodyPr/>
        <a:lstStyle/>
        <a:p>
          <a:endParaRPr lang="en-US"/>
        </a:p>
      </dgm:t>
    </dgm:pt>
    <dgm:pt modelId="{87BCD630-50E4-4845-8A4D-FB3013244954}">
      <dgm:prSet/>
      <dgm:spPr/>
      <dgm:t>
        <a:bodyPr/>
        <a:lstStyle/>
        <a:p>
          <a:r>
            <a:rPr lang="en-US" dirty="0"/>
            <a:t>Dalmatia, Croatia</a:t>
          </a:r>
        </a:p>
      </dgm:t>
    </dgm:pt>
    <dgm:pt modelId="{DEB78BA1-FA54-4FE6-BD27-1299B1EDD5ED}" type="parTrans" cxnId="{6072A03C-4077-4771-B1EE-7971D3560B70}">
      <dgm:prSet/>
      <dgm:spPr/>
      <dgm:t>
        <a:bodyPr/>
        <a:lstStyle/>
        <a:p>
          <a:endParaRPr lang="en-US"/>
        </a:p>
      </dgm:t>
    </dgm:pt>
    <dgm:pt modelId="{4D52A587-9727-48A7-893D-FB387D973010}" type="sibTrans" cxnId="{6072A03C-4077-4771-B1EE-7971D3560B70}">
      <dgm:prSet/>
      <dgm:spPr/>
      <dgm:t>
        <a:bodyPr/>
        <a:lstStyle/>
        <a:p>
          <a:endParaRPr lang="en-US"/>
        </a:p>
      </dgm:t>
    </dgm:pt>
    <dgm:pt modelId="{C1637A74-A37D-41EC-8C26-C5B5A636DAC6}" type="pres">
      <dgm:prSet presAssocID="{FFE23ABA-BC66-4784-BB37-E74E555D0348}" presName="linear" presStyleCnt="0">
        <dgm:presLayoutVars>
          <dgm:animLvl val="lvl"/>
          <dgm:resizeHandles val="exact"/>
        </dgm:presLayoutVars>
      </dgm:prSet>
      <dgm:spPr/>
    </dgm:pt>
    <dgm:pt modelId="{E2CA07B9-AD77-4937-A918-F05558AF59D5}" type="pres">
      <dgm:prSet presAssocID="{6CA9BEC5-F4CC-4FAE-8789-94481C5C71A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682C838-BC1B-48E7-A827-9759377526E8}" type="pres">
      <dgm:prSet presAssocID="{98200DF2-31AF-4525-B92A-1CA8C7E6C4E9}" presName="spacer" presStyleCnt="0"/>
      <dgm:spPr/>
    </dgm:pt>
    <dgm:pt modelId="{AAA3F4F7-53BE-4B82-9534-4A7D6924EE11}" type="pres">
      <dgm:prSet presAssocID="{3B52D103-6941-4E60-B71B-D1A90EF6F4F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E2543E9-891F-47B0-AE7C-3BD487EBF34C}" type="pres">
      <dgm:prSet presAssocID="{C3EFBED2-83B8-47EA-9E5D-04CA0B18ED03}" presName="spacer" presStyleCnt="0"/>
      <dgm:spPr/>
    </dgm:pt>
    <dgm:pt modelId="{57649E61-FECE-4524-BB75-A9E9221D21E9}" type="pres">
      <dgm:prSet presAssocID="{87BCD630-50E4-4845-8A4D-FB3013244954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6A81CE35-B011-43BE-97A2-2A7215A0A699}" type="presOf" srcId="{87BCD630-50E4-4845-8A4D-FB3013244954}" destId="{57649E61-FECE-4524-BB75-A9E9221D21E9}" srcOrd="0" destOrd="0" presId="urn:microsoft.com/office/officeart/2005/8/layout/vList2"/>
    <dgm:cxn modelId="{6072A03C-4077-4771-B1EE-7971D3560B70}" srcId="{FFE23ABA-BC66-4784-BB37-E74E555D0348}" destId="{87BCD630-50E4-4845-8A4D-FB3013244954}" srcOrd="2" destOrd="0" parTransId="{DEB78BA1-FA54-4FE6-BD27-1299B1EDD5ED}" sibTransId="{4D52A587-9727-48A7-893D-FB387D973010}"/>
    <dgm:cxn modelId="{AD5D254E-DAAC-4A7A-87AE-ED1C422F5A05}" type="presOf" srcId="{3B52D103-6941-4E60-B71B-D1A90EF6F4F9}" destId="{AAA3F4F7-53BE-4B82-9534-4A7D6924EE11}" srcOrd="0" destOrd="0" presId="urn:microsoft.com/office/officeart/2005/8/layout/vList2"/>
    <dgm:cxn modelId="{65132173-9247-40D3-8975-CEE3A6A879D0}" type="presOf" srcId="{6CA9BEC5-F4CC-4FAE-8789-94481C5C71A6}" destId="{E2CA07B9-AD77-4937-A918-F05558AF59D5}" srcOrd="0" destOrd="0" presId="urn:microsoft.com/office/officeart/2005/8/layout/vList2"/>
    <dgm:cxn modelId="{EAF0A4A1-6D86-4E78-BF0A-3334E560D157}" srcId="{FFE23ABA-BC66-4784-BB37-E74E555D0348}" destId="{3B52D103-6941-4E60-B71B-D1A90EF6F4F9}" srcOrd="1" destOrd="0" parTransId="{4C904A75-44A2-4F45-8B16-831DCEEF558B}" sibTransId="{C3EFBED2-83B8-47EA-9E5D-04CA0B18ED03}"/>
    <dgm:cxn modelId="{0681FEA1-AB4E-4294-B00D-D94A50058FEE}" type="presOf" srcId="{FFE23ABA-BC66-4784-BB37-E74E555D0348}" destId="{C1637A74-A37D-41EC-8C26-C5B5A636DAC6}" srcOrd="0" destOrd="0" presId="urn:microsoft.com/office/officeart/2005/8/layout/vList2"/>
    <dgm:cxn modelId="{AFCF9CFE-F1F9-46DF-84D8-6FDFB996C17D}" srcId="{FFE23ABA-BC66-4784-BB37-E74E555D0348}" destId="{6CA9BEC5-F4CC-4FAE-8789-94481C5C71A6}" srcOrd="0" destOrd="0" parTransId="{7FC2CC5A-A429-4A37-BC11-89BA79351059}" sibTransId="{98200DF2-31AF-4525-B92A-1CA8C7E6C4E9}"/>
    <dgm:cxn modelId="{BEDA99C6-C04A-4079-AE51-5FA79B3FFE63}" type="presParOf" srcId="{C1637A74-A37D-41EC-8C26-C5B5A636DAC6}" destId="{E2CA07B9-AD77-4937-A918-F05558AF59D5}" srcOrd="0" destOrd="0" presId="urn:microsoft.com/office/officeart/2005/8/layout/vList2"/>
    <dgm:cxn modelId="{B166C442-4793-4643-9309-B4CE507F50D6}" type="presParOf" srcId="{C1637A74-A37D-41EC-8C26-C5B5A636DAC6}" destId="{F682C838-BC1B-48E7-A827-9759377526E8}" srcOrd="1" destOrd="0" presId="urn:microsoft.com/office/officeart/2005/8/layout/vList2"/>
    <dgm:cxn modelId="{3E7A6806-A8A9-4E90-8F39-25B1CB4646BE}" type="presParOf" srcId="{C1637A74-A37D-41EC-8C26-C5B5A636DAC6}" destId="{AAA3F4F7-53BE-4B82-9534-4A7D6924EE11}" srcOrd="2" destOrd="0" presId="urn:microsoft.com/office/officeart/2005/8/layout/vList2"/>
    <dgm:cxn modelId="{66396C9A-EAFA-45A9-81CB-45BA82B07502}" type="presParOf" srcId="{C1637A74-A37D-41EC-8C26-C5B5A636DAC6}" destId="{8E2543E9-891F-47B0-AE7C-3BD487EBF34C}" srcOrd="3" destOrd="0" presId="urn:microsoft.com/office/officeart/2005/8/layout/vList2"/>
    <dgm:cxn modelId="{B6B9DE58-303B-4B7B-841D-87AA8C799C6F}" type="presParOf" srcId="{C1637A74-A37D-41EC-8C26-C5B5A636DAC6}" destId="{57649E61-FECE-4524-BB75-A9E9221D21E9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BD7CCB1-4D43-46A1-BE07-EC67ECA55F0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BDC75B0-BAD6-4D06-856D-EEECF2B3E502}">
      <dgm:prSet/>
      <dgm:spPr/>
      <dgm:t>
        <a:bodyPr/>
        <a:lstStyle/>
        <a:p>
          <a:r>
            <a:rPr lang="en-US"/>
            <a:t>Bear</a:t>
          </a:r>
        </a:p>
      </dgm:t>
    </dgm:pt>
    <dgm:pt modelId="{1BA4B937-536A-44DA-AA1D-168AE0FD5BD8}" type="parTrans" cxnId="{5473F486-9508-44BC-8AC9-1F9ADEFE6590}">
      <dgm:prSet/>
      <dgm:spPr/>
      <dgm:t>
        <a:bodyPr/>
        <a:lstStyle/>
        <a:p>
          <a:endParaRPr lang="en-US"/>
        </a:p>
      </dgm:t>
    </dgm:pt>
    <dgm:pt modelId="{838B11B9-A99D-42D4-A7BC-0C18D51290D7}" type="sibTrans" cxnId="{5473F486-9508-44BC-8AC9-1F9ADEFE6590}">
      <dgm:prSet/>
      <dgm:spPr/>
      <dgm:t>
        <a:bodyPr/>
        <a:lstStyle/>
        <a:p>
          <a:endParaRPr lang="en-US"/>
        </a:p>
      </dgm:t>
    </dgm:pt>
    <dgm:pt modelId="{2E7EBED2-BF53-43C9-833E-E9571D3B616C}">
      <dgm:prSet/>
      <dgm:spPr/>
      <dgm:t>
        <a:bodyPr/>
        <a:lstStyle/>
        <a:p>
          <a:r>
            <a:rPr lang="en-US"/>
            <a:t>Wolf</a:t>
          </a:r>
        </a:p>
      </dgm:t>
    </dgm:pt>
    <dgm:pt modelId="{0CE25FDB-729A-468C-9CE8-DDFC5BD055F5}" type="parTrans" cxnId="{0F61D592-7F1B-4A62-A0DD-E5DCA80D67C2}">
      <dgm:prSet/>
      <dgm:spPr/>
      <dgm:t>
        <a:bodyPr/>
        <a:lstStyle/>
        <a:p>
          <a:endParaRPr lang="en-US"/>
        </a:p>
      </dgm:t>
    </dgm:pt>
    <dgm:pt modelId="{B30C6985-A719-4CA5-968D-089659F3C21C}" type="sibTrans" cxnId="{0F61D592-7F1B-4A62-A0DD-E5DCA80D67C2}">
      <dgm:prSet/>
      <dgm:spPr/>
      <dgm:t>
        <a:bodyPr/>
        <a:lstStyle/>
        <a:p>
          <a:endParaRPr lang="en-US"/>
        </a:p>
      </dgm:t>
    </dgm:pt>
    <dgm:pt modelId="{E683AE29-B7CF-4E7A-AD63-9AA85B57BC65}">
      <dgm:prSet/>
      <dgm:spPr/>
      <dgm:t>
        <a:bodyPr/>
        <a:lstStyle/>
        <a:p>
          <a:r>
            <a:rPr lang="en-US"/>
            <a:t>Snake</a:t>
          </a:r>
        </a:p>
      </dgm:t>
    </dgm:pt>
    <dgm:pt modelId="{F15247D1-0578-47C0-A9B7-72CF4BE98F18}" type="parTrans" cxnId="{B81E03B5-58AB-476B-B42A-934EA434AD66}">
      <dgm:prSet/>
      <dgm:spPr/>
      <dgm:t>
        <a:bodyPr/>
        <a:lstStyle/>
        <a:p>
          <a:endParaRPr lang="en-US"/>
        </a:p>
      </dgm:t>
    </dgm:pt>
    <dgm:pt modelId="{F7FAF9A9-6730-4848-878A-18BEC1C75E4F}" type="sibTrans" cxnId="{B81E03B5-58AB-476B-B42A-934EA434AD66}">
      <dgm:prSet/>
      <dgm:spPr/>
      <dgm:t>
        <a:bodyPr/>
        <a:lstStyle/>
        <a:p>
          <a:endParaRPr lang="en-US"/>
        </a:p>
      </dgm:t>
    </dgm:pt>
    <dgm:pt modelId="{8D21DA2F-FD48-4783-AD29-A5322A7B494E}">
      <dgm:prSet/>
      <dgm:spPr/>
      <dgm:t>
        <a:bodyPr/>
        <a:lstStyle/>
        <a:p>
          <a:r>
            <a:rPr lang="en-US"/>
            <a:t>Lynx</a:t>
          </a:r>
        </a:p>
      </dgm:t>
    </dgm:pt>
    <dgm:pt modelId="{F86E1D47-B255-4170-82AC-56B8ABB44DD7}" type="parTrans" cxnId="{08B3FFDE-2CF8-4267-BE07-4411973E74DC}">
      <dgm:prSet/>
      <dgm:spPr/>
      <dgm:t>
        <a:bodyPr/>
        <a:lstStyle/>
        <a:p>
          <a:endParaRPr lang="en-US"/>
        </a:p>
      </dgm:t>
    </dgm:pt>
    <dgm:pt modelId="{B78E0103-D4F2-4416-B449-498A2CA3C1AC}" type="sibTrans" cxnId="{08B3FFDE-2CF8-4267-BE07-4411973E74DC}">
      <dgm:prSet/>
      <dgm:spPr/>
      <dgm:t>
        <a:bodyPr/>
        <a:lstStyle/>
        <a:p>
          <a:endParaRPr lang="en-US"/>
        </a:p>
      </dgm:t>
    </dgm:pt>
    <dgm:pt modelId="{7D6E8174-47E5-45FD-ADC4-D617D408638E}">
      <dgm:prSet/>
      <dgm:spPr/>
      <dgm:t>
        <a:bodyPr/>
        <a:lstStyle/>
        <a:p>
          <a:r>
            <a:rPr lang="en-US"/>
            <a:t>Wild boar</a:t>
          </a:r>
        </a:p>
      </dgm:t>
    </dgm:pt>
    <dgm:pt modelId="{6180A766-35B0-4ECD-B2FF-C8C3812FF66B}" type="parTrans" cxnId="{25BA320E-5AA4-4FEE-B8BB-213D5786B4AE}">
      <dgm:prSet/>
      <dgm:spPr/>
      <dgm:t>
        <a:bodyPr/>
        <a:lstStyle/>
        <a:p>
          <a:endParaRPr lang="en-US"/>
        </a:p>
      </dgm:t>
    </dgm:pt>
    <dgm:pt modelId="{4A493042-EDF9-461B-9D47-A264F2937AF5}" type="sibTrans" cxnId="{25BA320E-5AA4-4FEE-B8BB-213D5786B4AE}">
      <dgm:prSet/>
      <dgm:spPr/>
      <dgm:t>
        <a:bodyPr/>
        <a:lstStyle/>
        <a:p>
          <a:endParaRPr lang="en-US"/>
        </a:p>
      </dgm:t>
    </dgm:pt>
    <dgm:pt modelId="{14B9FD44-956B-483E-8232-1EE69FCC3513}" type="pres">
      <dgm:prSet presAssocID="{4BD7CCB1-4D43-46A1-BE07-EC67ECA55F08}" presName="linear" presStyleCnt="0">
        <dgm:presLayoutVars>
          <dgm:animLvl val="lvl"/>
          <dgm:resizeHandles val="exact"/>
        </dgm:presLayoutVars>
      </dgm:prSet>
      <dgm:spPr/>
    </dgm:pt>
    <dgm:pt modelId="{4330CC79-70C4-4BA4-8A06-548685256ABC}" type="pres">
      <dgm:prSet presAssocID="{CBDC75B0-BAD6-4D06-856D-EEECF2B3E50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D63FCD1-4C9E-43FA-A0EE-43E40AA6A643}" type="pres">
      <dgm:prSet presAssocID="{838B11B9-A99D-42D4-A7BC-0C18D51290D7}" presName="spacer" presStyleCnt="0"/>
      <dgm:spPr/>
    </dgm:pt>
    <dgm:pt modelId="{1B4EA6DC-F984-4CC5-B430-640286803E88}" type="pres">
      <dgm:prSet presAssocID="{2E7EBED2-BF53-43C9-833E-E9571D3B616C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41EA42B3-8E63-4847-85B9-9FACB0470E0A}" type="pres">
      <dgm:prSet presAssocID="{B30C6985-A719-4CA5-968D-089659F3C21C}" presName="spacer" presStyleCnt="0"/>
      <dgm:spPr/>
    </dgm:pt>
    <dgm:pt modelId="{A0597E39-DA06-4109-A566-338B6C829B75}" type="pres">
      <dgm:prSet presAssocID="{E683AE29-B7CF-4E7A-AD63-9AA85B57BC6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04ADD552-183E-4869-BF56-C4A44E6EDB12}" type="pres">
      <dgm:prSet presAssocID="{F7FAF9A9-6730-4848-878A-18BEC1C75E4F}" presName="spacer" presStyleCnt="0"/>
      <dgm:spPr/>
    </dgm:pt>
    <dgm:pt modelId="{C8179FA7-A657-4B32-BADE-CC26BEAE79F2}" type="pres">
      <dgm:prSet presAssocID="{8D21DA2F-FD48-4783-AD29-A5322A7B494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BFAC95A6-855D-4F8F-88EB-C76AA0881D14}" type="pres">
      <dgm:prSet presAssocID="{B78E0103-D4F2-4416-B449-498A2CA3C1AC}" presName="spacer" presStyleCnt="0"/>
      <dgm:spPr/>
    </dgm:pt>
    <dgm:pt modelId="{1241E732-8B05-4B80-B6CB-E2524105C1D3}" type="pres">
      <dgm:prSet presAssocID="{7D6E8174-47E5-45FD-ADC4-D617D408638E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8BBA7107-D384-460E-AE08-A6C1436318D2}" type="presOf" srcId="{4BD7CCB1-4D43-46A1-BE07-EC67ECA55F08}" destId="{14B9FD44-956B-483E-8232-1EE69FCC3513}" srcOrd="0" destOrd="0" presId="urn:microsoft.com/office/officeart/2005/8/layout/vList2"/>
    <dgm:cxn modelId="{25BA320E-5AA4-4FEE-B8BB-213D5786B4AE}" srcId="{4BD7CCB1-4D43-46A1-BE07-EC67ECA55F08}" destId="{7D6E8174-47E5-45FD-ADC4-D617D408638E}" srcOrd="4" destOrd="0" parTransId="{6180A766-35B0-4ECD-B2FF-C8C3812FF66B}" sibTransId="{4A493042-EDF9-461B-9D47-A264F2937AF5}"/>
    <dgm:cxn modelId="{00FC465D-7CB0-43C8-8740-373AEA273D07}" type="presOf" srcId="{CBDC75B0-BAD6-4D06-856D-EEECF2B3E502}" destId="{4330CC79-70C4-4BA4-8A06-548685256ABC}" srcOrd="0" destOrd="0" presId="urn:microsoft.com/office/officeart/2005/8/layout/vList2"/>
    <dgm:cxn modelId="{36D0A175-8AD6-40EC-8487-E99267DCAFC0}" type="presOf" srcId="{7D6E8174-47E5-45FD-ADC4-D617D408638E}" destId="{1241E732-8B05-4B80-B6CB-E2524105C1D3}" srcOrd="0" destOrd="0" presId="urn:microsoft.com/office/officeart/2005/8/layout/vList2"/>
    <dgm:cxn modelId="{E228DC7C-5C76-4877-8DD0-02A1252888ED}" type="presOf" srcId="{8D21DA2F-FD48-4783-AD29-A5322A7B494E}" destId="{C8179FA7-A657-4B32-BADE-CC26BEAE79F2}" srcOrd="0" destOrd="0" presId="urn:microsoft.com/office/officeart/2005/8/layout/vList2"/>
    <dgm:cxn modelId="{5473F486-9508-44BC-8AC9-1F9ADEFE6590}" srcId="{4BD7CCB1-4D43-46A1-BE07-EC67ECA55F08}" destId="{CBDC75B0-BAD6-4D06-856D-EEECF2B3E502}" srcOrd="0" destOrd="0" parTransId="{1BA4B937-536A-44DA-AA1D-168AE0FD5BD8}" sibTransId="{838B11B9-A99D-42D4-A7BC-0C18D51290D7}"/>
    <dgm:cxn modelId="{A0FEA692-F703-467F-95B7-697E53CB5A41}" type="presOf" srcId="{E683AE29-B7CF-4E7A-AD63-9AA85B57BC65}" destId="{A0597E39-DA06-4109-A566-338B6C829B75}" srcOrd="0" destOrd="0" presId="urn:microsoft.com/office/officeart/2005/8/layout/vList2"/>
    <dgm:cxn modelId="{0F61D592-7F1B-4A62-A0DD-E5DCA80D67C2}" srcId="{4BD7CCB1-4D43-46A1-BE07-EC67ECA55F08}" destId="{2E7EBED2-BF53-43C9-833E-E9571D3B616C}" srcOrd="1" destOrd="0" parTransId="{0CE25FDB-729A-468C-9CE8-DDFC5BD055F5}" sibTransId="{B30C6985-A719-4CA5-968D-089659F3C21C}"/>
    <dgm:cxn modelId="{B81E03B5-58AB-476B-B42A-934EA434AD66}" srcId="{4BD7CCB1-4D43-46A1-BE07-EC67ECA55F08}" destId="{E683AE29-B7CF-4E7A-AD63-9AA85B57BC65}" srcOrd="2" destOrd="0" parTransId="{F15247D1-0578-47C0-A9B7-72CF4BE98F18}" sibTransId="{F7FAF9A9-6730-4848-878A-18BEC1C75E4F}"/>
    <dgm:cxn modelId="{08B3FFDE-2CF8-4267-BE07-4411973E74DC}" srcId="{4BD7CCB1-4D43-46A1-BE07-EC67ECA55F08}" destId="{8D21DA2F-FD48-4783-AD29-A5322A7B494E}" srcOrd="3" destOrd="0" parTransId="{F86E1D47-B255-4170-82AC-56B8ABB44DD7}" sibTransId="{B78E0103-D4F2-4416-B449-498A2CA3C1AC}"/>
    <dgm:cxn modelId="{3D145CF7-B2E4-43E2-8961-82E30ED4014E}" type="presOf" srcId="{2E7EBED2-BF53-43C9-833E-E9571D3B616C}" destId="{1B4EA6DC-F984-4CC5-B430-640286803E88}" srcOrd="0" destOrd="0" presId="urn:microsoft.com/office/officeart/2005/8/layout/vList2"/>
    <dgm:cxn modelId="{66CDE8F7-E9E5-43FA-BC6F-61E9176B23A6}" type="presParOf" srcId="{14B9FD44-956B-483E-8232-1EE69FCC3513}" destId="{4330CC79-70C4-4BA4-8A06-548685256ABC}" srcOrd="0" destOrd="0" presId="urn:microsoft.com/office/officeart/2005/8/layout/vList2"/>
    <dgm:cxn modelId="{AE2DE1DF-0E7C-48BB-824F-0C27E9B896E6}" type="presParOf" srcId="{14B9FD44-956B-483E-8232-1EE69FCC3513}" destId="{BD63FCD1-4C9E-43FA-A0EE-43E40AA6A643}" srcOrd="1" destOrd="0" presId="urn:microsoft.com/office/officeart/2005/8/layout/vList2"/>
    <dgm:cxn modelId="{8FC0C99E-4DEA-438B-BE94-2E02242B368F}" type="presParOf" srcId="{14B9FD44-956B-483E-8232-1EE69FCC3513}" destId="{1B4EA6DC-F984-4CC5-B430-640286803E88}" srcOrd="2" destOrd="0" presId="urn:microsoft.com/office/officeart/2005/8/layout/vList2"/>
    <dgm:cxn modelId="{B19DC75F-2088-498E-8981-75AE51111168}" type="presParOf" srcId="{14B9FD44-956B-483E-8232-1EE69FCC3513}" destId="{41EA42B3-8E63-4847-85B9-9FACB0470E0A}" srcOrd="3" destOrd="0" presId="urn:microsoft.com/office/officeart/2005/8/layout/vList2"/>
    <dgm:cxn modelId="{5BC3A131-4F69-42BA-9281-447A65502F25}" type="presParOf" srcId="{14B9FD44-956B-483E-8232-1EE69FCC3513}" destId="{A0597E39-DA06-4109-A566-338B6C829B75}" srcOrd="4" destOrd="0" presId="urn:microsoft.com/office/officeart/2005/8/layout/vList2"/>
    <dgm:cxn modelId="{5FD9A25E-4466-404E-B652-A10311514A57}" type="presParOf" srcId="{14B9FD44-956B-483E-8232-1EE69FCC3513}" destId="{04ADD552-183E-4869-BF56-C4A44E6EDB12}" srcOrd="5" destOrd="0" presId="urn:microsoft.com/office/officeart/2005/8/layout/vList2"/>
    <dgm:cxn modelId="{D86611D4-D787-4E9C-A308-A79975B4DB57}" type="presParOf" srcId="{14B9FD44-956B-483E-8232-1EE69FCC3513}" destId="{C8179FA7-A657-4B32-BADE-CC26BEAE79F2}" srcOrd="6" destOrd="0" presId="urn:microsoft.com/office/officeart/2005/8/layout/vList2"/>
    <dgm:cxn modelId="{BCFA370E-636C-4CAD-ACA4-9565EE301F53}" type="presParOf" srcId="{14B9FD44-956B-483E-8232-1EE69FCC3513}" destId="{BFAC95A6-855D-4F8F-88EB-C76AA0881D14}" srcOrd="7" destOrd="0" presId="urn:microsoft.com/office/officeart/2005/8/layout/vList2"/>
    <dgm:cxn modelId="{608719AB-4917-4BB0-A35A-91420B734FCE}" type="presParOf" srcId="{14B9FD44-956B-483E-8232-1EE69FCC3513}" destId="{1241E732-8B05-4B80-B6CB-E2524105C1D3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CA07B9-AD77-4937-A918-F05558AF59D5}">
      <dsp:nvSpPr>
        <dsp:cNvPr id="0" name=""/>
        <dsp:cNvSpPr/>
      </dsp:nvSpPr>
      <dsp:spPr>
        <a:xfrm>
          <a:off x="0" y="57990"/>
          <a:ext cx="6628804" cy="15444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NP </a:t>
          </a:r>
          <a:r>
            <a:rPr lang="en-US" sz="4000" kern="1200" dirty="0" err="1"/>
            <a:t>Paklenica</a:t>
          </a:r>
          <a:r>
            <a:rPr lang="en-US" sz="4000" kern="1200" dirty="0"/>
            <a:t> is in </a:t>
          </a:r>
          <a:r>
            <a:rPr lang="en-US" sz="4000" kern="1200" dirty="0" err="1"/>
            <a:t>Starigrad</a:t>
          </a:r>
          <a:r>
            <a:rPr lang="en-US" sz="4000" kern="1200" dirty="0"/>
            <a:t> </a:t>
          </a:r>
        </a:p>
      </dsp:txBody>
      <dsp:txXfrm>
        <a:off x="75391" y="133381"/>
        <a:ext cx="6478022" cy="1393618"/>
      </dsp:txXfrm>
    </dsp:sp>
    <dsp:sp modelId="{AAA3F4F7-53BE-4B82-9534-4A7D6924EE11}">
      <dsp:nvSpPr>
        <dsp:cNvPr id="0" name=""/>
        <dsp:cNvSpPr/>
      </dsp:nvSpPr>
      <dsp:spPr>
        <a:xfrm>
          <a:off x="0" y="1717590"/>
          <a:ext cx="6628804" cy="1544400"/>
        </a:xfrm>
        <a:prstGeom prst="roundRect">
          <a:avLst/>
        </a:prstGeom>
        <a:gradFill rotWithShape="0">
          <a:gsLst>
            <a:gs pos="0">
              <a:schemeClr val="accent2">
                <a:hueOff val="-1482143"/>
                <a:satOff val="7100"/>
                <a:lumOff val="6569"/>
                <a:alphaOff val="0"/>
                <a:tint val="96000"/>
                <a:lumMod val="100000"/>
              </a:schemeClr>
            </a:gs>
            <a:gs pos="78000">
              <a:schemeClr val="accent2">
                <a:hueOff val="-1482143"/>
                <a:satOff val="7100"/>
                <a:lumOff val="6569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Zadar county</a:t>
          </a:r>
        </a:p>
      </dsp:txBody>
      <dsp:txXfrm>
        <a:off x="75391" y="1792981"/>
        <a:ext cx="6478022" cy="1393618"/>
      </dsp:txXfrm>
    </dsp:sp>
    <dsp:sp modelId="{57649E61-FECE-4524-BB75-A9E9221D21E9}">
      <dsp:nvSpPr>
        <dsp:cNvPr id="0" name=""/>
        <dsp:cNvSpPr/>
      </dsp:nvSpPr>
      <dsp:spPr>
        <a:xfrm>
          <a:off x="0" y="3377190"/>
          <a:ext cx="6628804" cy="1544400"/>
        </a:xfrm>
        <a:prstGeom prst="roundRect">
          <a:avLst/>
        </a:prstGeom>
        <a:gradFill rotWithShape="0">
          <a:gsLst>
            <a:gs pos="0">
              <a:schemeClr val="accent2">
                <a:hueOff val="-2964286"/>
                <a:satOff val="14200"/>
                <a:lumOff val="13137"/>
                <a:alphaOff val="0"/>
                <a:tint val="96000"/>
                <a:lumMod val="100000"/>
              </a:schemeClr>
            </a:gs>
            <a:gs pos="78000">
              <a:schemeClr val="accent2">
                <a:hueOff val="-2964286"/>
                <a:satOff val="14200"/>
                <a:lumOff val="13137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 dirty="0"/>
            <a:t>Dalmatia, Croatia</a:t>
          </a:r>
        </a:p>
      </dsp:txBody>
      <dsp:txXfrm>
        <a:off x="75391" y="3452581"/>
        <a:ext cx="6478022" cy="139361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0CC79-70C4-4BA4-8A06-548685256ABC}">
      <dsp:nvSpPr>
        <dsp:cNvPr id="0" name=""/>
        <dsp:cNvSpPr/>
      </dsp:nvSpPr>
      <dsp:spPr>
        <a:xfrm>
          <a:off x="0" y="12586"/>
          <a:ext cx="8596668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Bear</a:t>
          </a:r>
        </a:p>
      </dsp:txBody>
      <dsp:txXfrm>
        <a:off x="34269" y="46855"/>
        <a:ext cx="8528130" cy="633462"/>
      </dsp:txXfrm>
    </dsp:sp>
    <dsp:sp modelId="{1B4EA6DC-F984-4CC5-B430-640286803E88}">
      <dsp:nvSpPr>
        <dsp:cNvPr id="0" name=""/>
        <dsp:cNvSpPr/>
      </dsp:nvSpPr>
      <dsp:spPr>
        <a:xfrm>
          <a:off x="0" y="800986"/>
          <a:ext cx="8596668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Wolf</a:t>
          </a:r>
        </a:p>
      </dsp:txBody>
      <dsp:txXfrm>
        <a:off x="34269" y="835255"/>
        <a:ext cx="8528130" cy="633462"/>
      </dsp:txXfrm>
    </dsp:sp>
    <dsp:sp modelId="{A0597E39-DA06-4109-A566-338B6C829B75}">
      <dsp:nvSpPr>
        <dsp:cNvPr id="0" name=""/>
        <dsp:cNvSpPr/>
      </dsp:nvSpPr>
      <dsp:spPr>
        <a:xfrm>
          <a:off x="0" y="1589386"/>
          <a:ext cx="8596668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Snake</a:t>
          </a:r>
        </a:p>
      </dsp:txBody>
      <dsp:txXfrm>
        <a:off x="34269" y="1623655"/>
        <a:ext cx="8528130" cy="633462"/>
      </dsp:txXfrm>
    </dsp:sp>
    <dsp:sp modelId="{C8179FA7-A657-4B32-BADE-CC26BEAE79F2}">
      <dsp:nvSpPr>
        <dsp:cNvPr id="0" name=""/>
        <dsp:cNvSpPr/>
      </dsp:nvSpPr>
      <dsp:spPr>
        <a:xfrm>
          <a:off x="0" y="2377786"/>
          <a:ext cx="8596668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Lynx</a:t>
          </a:r>
        </a:p>
      </dsp:txBody>
      <dsp:txXfrm>
        <a:off x="34269" y="2412055"/>
        <a:ext cx="8528130" cy="633462"/>
      </dsp:txXfrm>
    </dsp:sp>
    <dsp:sp modelId="{1241E732-8B05-4B80-B6CB-E2524105C1D3}">
      <dsp:nvSpPr>
        <dsp:cNvPr id="0" name=""/>
        <dsp:cNvSpPr/>
      </dsp:nvSpPr>
      <dsp:spPr>
        <a:xfrm>
          <a:off x="0" y="3166186"/>
          <a:ext cx="8596668" cy="7020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Wild boar</a:t>
          </a:r>
        </a:p>
      </dsp:txBody>
      <dsp:txXfrm>
        <a:off x="34269" y="3200455"/>
        <a:ext cx="8528130" cy="6334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19-Jun-22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227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19-Jun-22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131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19-Jun-22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18927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19-Jun-22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292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19-Jun-22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72002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19-Jun-22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577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19-Jun-22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5207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19-Jun-22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971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19-Jun-22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59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19-Jun-22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25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19-Jun-22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810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19-Jun-22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989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19-Jun-22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8894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19-Jun-22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652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19-Jun-22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231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19-Jun-22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1388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19-Jun-22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2928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  <p:sldLayoutId id="2147483786" r:id="rId12"/>
    <p:sldLayoutId id="2147483787" r:id="rId13"/>
    <p:sldLayoutId id="2147483788" r:id="rId14"/>
    <p:sldLayoutId id="2147483789" r:id="rId15"/>
    <p:sldLayoutId id="214748379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tionary.org/wiki/Kodiak_bear" TargetMode="External"/><Relationship Id="rId13" Type="http://schemas.openxmlformats.org/officeDocument/2006/relationships/image" Target="../media/image6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3.jpeg"/><Relationship Id="rId12" Type="http://schemas.openxmlformats.org/officeDocument/2006/relationships/hyperlink" Target="https://www.uniprot.org/taxonomy/35003" TargetMode="Externa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5.jpeg"/><Relationship Id="rId5" Type="http://schemas.openxmlformats.org/officeDocument/2006/relationships/diagramColors" Target="../diagrams/colors2.xml"/><Relationship Id="rId10" Type="http://schemas.openxmlformats.org/officeDocument/2006/relationships/hyperlink" Target="http://firevulpes.deviantart.com/art/Stock-European-Grey-Wolf-II-350867486" TargetMode="Externa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.jpeg"/><Relationship Id="rId1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hyperlink" Target="https://pollen.tstebler.ch/MediaWiki/index.php?title=Degenia_velebitica" TargetMode="External"/><Relationship Id="rId7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hyperlink" Target="https://www.flickr.com/photos/kaemattson/43599038052" TargetMode="Externa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Paklenica_valley_2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8D3CA1-4BF4-AA3E-1795-D7CB4DC104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l="4494" r="4495" b="1"/>
          <a:stretch/>
        </p:blipFill>
        <p:spPr>
          <a:xfrm>
            <a:off x="5947577" y="1"/>
            <a:ext cx="6244424" cy="6861147"/>
          </a:xfrm>
          <a:custGeom>
            <a:avLst/>
            <a:gdLst/>
            <a:ahLst/>
            <a:cxnLst/>
            <a:rect l="l" t="t" r="r" b="b"/>
            <a:pathLst>
              <a:path w="6244424" h="6861147">
                <a:moveTo>
                  <a:pt x="2178658" y="0"/>
                </a:moveTo>
                <a:lnTo>
                  <a:pt x="6244424" y="0"/>
                </a:lnTo>
                <a:lnTo>
                  <a:pt x="6244424" y="6858000"/>
                </a:lnTo>
                <a:lnTo>
                  <a:pt x="0" y="6861147"/>
                </a:lnTo>
                <a:close/>
              </a:path>
            </a:pathLst>
          </a:custGeom>
        </p:spPr>
      </p:pic>
      <p:pic>
        <p:nvPicPr>
          <p:cNvPr id="6" name="Picture 6" descr="A picture containing mountain, outdoor, sky, rock&#10;&#10;Description automatically generated">
            <a:extLst>
              <a:ext uri="{FF2B5EF4-FFF2-40B4-BE49-F238E27FC236}">
                <a16:creationId xmlns:a16="http://schemas.microsoft.com/office/drawing/2014/main" id="{FB6AE44A-EA8B-AA63-E01E-CF2C672F23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</a:blip>
          <a:srcRect r="20899" b="2"/>
          <a:stretch/>
        </p:blipFill>
        <p:spPr>
          <a:xfrm>
            <a:off x="1303" y="-6128"/>
            <a:ext cx="8124955" cy="6881851"/>
          </a:xfrm>
          <a:custGeom>
            <a:avLst/>
            <a:gdLst/>
            <a:ahLst/>
            <a:cxnLst/>
            <a:rect l="l" t="t" r="r" b="b"/>
            <a:pathLst>
              <a:path w="8124955" h="6881851">
                <a:moveTo>
                  <a:pt x="0" y="0"/>
                </a:moveTo>
                <a:lnTo>
                  <a:pt x="8124955" y="0"/>
                </a:lnTo>
                <a:lnTo>
                  <a:pt x="5946298" y="6865948"/>
                </a:lnTo>
                <a:lnTo>
                  <a:pt x="0" y="6881851"/>
                </a:ln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9085" y="1122363"/>
            <a:ext cx="5295569" cy="3025308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  <a:cs typeface="Calibri Light"/>
              </a:rPr>
              <a:t>National park Paklenica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38247EB-B105-43A4-AF91-3A275AB3F3C7}"/>
              </a:ext>
            </a:extLst>
          </p:cNvPr>
          <p:cNvSpPr txBox="1">
            <a:spLocks/>
          </p:cNvSpPr>
          <p:nvPr/>
        </p:nvSpPr>
        <p:spPr>
          <a:xfrm>
            <a:off x="8043026" y="5868139"/>
            <a:ext cx="4465612" cy="74900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/>
            <a:r>
              <a:rPr lang="en-US" sz="2800" dirty="0">
                <a:solidFill>
                  <a:schemeClr val="tx1"/>
                </a:solidFill>
                <a:cs typeface="Calibri Light"/>
              </a:rPr>
              <a:t>Made by Danilo </a:t>
            </a:r>
            <a:r>
              <a:rPr lang="en-US" sz="2800" dirty="0" err="1">
                <a:solidFill>
                  <a:schemeClr val="tx1"/>
                </a:solidFill>
                <a:cs typeface="Calibri Light"/>
              </a:rPr>
              <a:t>Musulin</a:t>
            </a:r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5AE6B0-AC9E-4167-806F-E9DB135FC4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722D8E-EEA4-EB29-9539-133395F87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en-US" sz="4400"/>
              <a:t>NP Paklenica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523416A-383B-4FDC-B4C9-D8EDDFE9C0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29267" y="-8467"/>
            <a:ext cx="4766733" cy="6866467"/>
            <a:chOff x="7425267" y="-8467"/>
            <a:chExt cx="4766733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B0D29D5-3F7C-4197-821B-6D60A66CC0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47FB49A-3541-428A-AADE-682A3C5056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D96F53DC-08F1-42C6-B558-B83D54B276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AFE48CAF-A51C-463F-A570-ED99439A5C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01F0C48B-50FF-4351-8207-16D0960483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300384B6-5ED6-4F91-A548-B706D83751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337AFFAE-C182-463C-9459-8AB3C69D9A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510ACF17-C3F0-42BF-BDEB-D079277121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804EFD0-B84E-476F-9FC6-6C4A42EA00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87BD1F4E-A66D-4C06-86DA-8D56CA7A3B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77719" y="0"/>
            <a:ext cx="621428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3AFE62B-8237-F559-679F-C54474E804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5691779"/>
              </p:ext>
            </p:extLst>
          </p:nvPr>
        </p:nvGraphicFramePr>
        <p:xfrm>
          <a:off x="4916553" y="944563"/>
          <a:ext cx="6628804" cy="4979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164677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F2CE5-495F-E84D-2947-4C551ADB1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Animals that live there are: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2CBB4C75-ED44-BA98-D918-5A1D0BB4A76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77334" y="2160589"/>
          <a:ext cx="8596668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4">
            <a:extLst>
              <a:ext uri="{FF2B5EF4-FFF2-40B4-BE49-F238E27FC236}">
                <a16:creationId xmlns:a16="http://schemas.microsoft.com/office/drawing/2014/main" id="{C3BBB518-6A24-AE2C-E8FC-AA1193806E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602375" y="1569334"/>
            <a:ext cx="2743200" cy="182880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2B14B51C-555B-5D9A-C49D-5C07806FCB7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361008" y="1559243"/>
            <a:ext cx="2743199" cy="1829692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2BA69E1-636D-325E-A40D-949A8698EBD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2621666" y="3430466"/>
            <a:ext cx="2743200" cy="1694688"/>
          </a:xfrm>
          <a:prstGeom prst="rect">
            <a:avLst/>
          </a:prstGeom>
        </p:spPr>
      </p:pic>
      <p:pic>
        <p:nvPicPr>
          <p:cNvPr id="13" name="Picture 13" descr="Wild Boar Free Stock Photo - Public Domain Pictures">
            <a:extLst>
              <a:ext uri="{FF2B5EF4-FFF2-40B4-BE49-F238E27FC236}">
                <a16:creationId xmlns:a16="http://schemas.microsoft.com/office/drawing/2014/main" id="{A9E90413-D5E8-588E-9C1B-40DC7F9BEE4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409235" y="3387524"/>
            <a:ext cx="2029429" cy="2600447"/>
          </a:xfrm>
          <a:prstGeom prst="rect">
            <a:avLst/>
          </a:prstGeom>
        </p:spPr>
      </p:pic>
      <p:pic>
        <p:nvPicPr>
          <p:cNvPr id="14" name="Picture 14" descr="Brown and White Lynx in Close Photography · Free Stock Photo">
            <a:extLst>
              <a:ext uri="{FF2B5EF4-FFF2-40B4-BE49-F238E27FC236}">
                <a16:creationId xmlns:a16="http://schemas.microsoft.com/office/drawing/2014/main" id="{1BF3AE14-694C-4B9E-A923-ABA8831075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434805" y="3388639"/>
            <a:ext cx="2743199" cy="1816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942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E9C0E-3F67-C024-BF49-387414CCCD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45364"/>
            <a:ext cx="9543495" cy="1320800"/>
          </a:xfrm>
        </p:spPr>
        <p:txBody>
          <a:bodyPr/>
          <a:lstStyle/>
          <a:p>
            <a:r>
              <a:rPr lang="en-US" dirty="0"/>
              <a:t>Plants and flowers that are found there are: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2D2CF-3856-CECC-0AA7-FF42E05119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Arial" charset="2"/>
              <a:buChar char="•"/>
            </a:pPr>
            <a:r>
              <a:rPr lang="en-US" dirty="0"/>
              <a:t>Velebit </a:t>
            </a:r>
            <a:r>
              <a:rPr lang="en-US" dirty="0" err="1"/>
              <a:t>degenia</a:t>
            </a:r>
          </a:p>
          <a:p>
            <a:pPr>
              <a:buFont typeface="Arial" charset="2"/>
              <a:buChar char="•"/>
            </a:pPr>
            <a:r>
              <a:rPr lang="en-US" dirty="0"/>
              <a:t>Immortelle</a:t>
            </a:r>
          </a:p>
          <a:p>
            <a:pPr>
              <a:buFont typeface="Arial" charset="2"/>
              <a:buChar char="•"/>
            </a:pPr>
            <a:r>
              <a:rPr lang="en-US" dirty="0"/>
              <a:t>Edelweiss</a:t>
            </a:r>
          </a:p>
          <a:p>
            <a:pPr>
              <a:buFont typeface="Arial" charset="2"/>
              <a:buChar char="•"/>
            </a:pPr>
            <a:r>
              <a:rPr lang="en-US" dirty="0"/>
              <a:t>Mountain yarrow</a:t>
            </a:r>
          </a:p>
          <a:p>
            <a:pPr>
              <a:buFont typeface="Arial" charset="2"/>
              <a:buChar char="•"/>
            </a:pPr>
            <a:r>
              <a:rPr lang="en-US" dirty="0"/>
              <a:t>St. John’s Wort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5EB25F5-8E75-769A-6CBC-ACC185B8FB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594413" y="1648669"/>
            <a:ext cx="2498785" cy="198479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B5AFDEA8-585F-0B37-4260-9D2E5EA40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090856" y="1645381"/>
            <a:ext cx="2743199" cy="1708131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A28DE47C-1B07-D16F-CC1E-1555EB3F49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4937" y="3631810"/>
            <a:ext cx="2743200" cy="1454727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74C92F74-18B8-872E-E2E5-286AD2395A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6000" y="3361230"/>
            <a:ext cx="2718106" cy="1728553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AB971060-BCCD-BEFE-3809-F4A2D09D39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479" y="4214363"/>
            <a:ext cx="2819761" cy="187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954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47971-2E03-AFBD-0D9B-9AA0CC88C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6734" y="609600"/>
            <a:ext cx="3737268" cy="1320800"/>
          </a:xfrm>
        </p:spPr>
        <p:txBody>
          <a:bodyPr>
            <a:normAutofit fontScale="90000"/>
          </a:bodyPr>
          <a:lstStyle/>
          <a:p>
            <a:r>
              <a:rPr lang="en-US" dirty="0"/>
              <a:t>Attractions of the National Park are: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ADB734-3D90-0BDB-4FE8-2BC45BF3A7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9563" y="2160589"/>
            <a:ext cx="4064439" cy="3880773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buFont typeface="Arial" charset="2"/>
              <a:buChar char="•"/>
            </a:pPr>
            <a:r>
              <a:rPr lang="en-US"/>
              <a:t>Velika Paklenica</a:t>
            </a:r>
          </a:p>
          <a:p>
            <a:pPr>
              <a:buFont typeface="Arial" charset="2"/>
              <a:buChar char="•"/>
            </a:pPr>
            <a:r>
              <a:rPr lang="en-US"/>
              <a:t>Mala Paklenica</a:t>
            </a:r>
          </a:p>
          <a:p>
            <a:pPr>
              <a:buFont typeface="Arial" charset="2"/>
              <a:buChar char="•"/>
            </a:pPr>
            <a:r>
              <a:rPr lang="en-US"/>
              <a:t>Sveto brdo</a:t>
            </a:r>
          </a:p>
          <a:p>
            <a:pPr>
              <a:buFont typeface="Arial" charset="2"/>
              <a:buChar char="•"/>
            </a:pPr>
            <a:r>
              <a:rPr lang="en-US"/>
              <a:t>Vaganski vrh</a:t>
            </a:r>
          </a:p>
        </p:txBody>
      </p:sp>
      <p:pic>
        <p:nvPicPr>
          <p:cNvPr id="4" name="Picture 4" descr="A picture containing outdoor, tree, mountain, rock&#10;&#10;Description automatically generated">
            <a:extLst>
              <a:ext uri="{FF2B5EF4-FFF2-40B4-BE49-F238E27FC236}">
                <a16:creationId xmlns:a16="http://schemas.microsoft.com/office/drawing/2014/main" id="{1D83F8FC-36D7-9867-3601-9B19BE97B2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6499" r="2450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56972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65</Words>
  <Application>Microsoft Office PowerPoint</Application>
  <PresentationFormat>Widescreen</PresentationFormat>
  <Paragraphs>23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Trebuchet MS</vt:lpstr>
      <vt:lpstr>Wingdings 3</vt:lpstr>
      <vt:lpstr>Facet</vt:lpstr>
      <vt:lpstr>National park Paklenica</vt:lpstr>
      <vt:lpstr>NP Paklenica</vt:lpstr>
      <vt:lpstr>Animals that live there are:</vt:lpstr>
      <vt:lpstr>Plants and flowers that are found there are: </vt:lpstr>
      <vt:lpstr>Attractions of the National Park are: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dn8571034@gmail.com</cp:lastModifiedBy>
  <cp:revision>277</cp:revision>
  <dcterms:created xsi:type="dcterms:W3CDTF">2022-06-14T19:19:18Z</dcterms:created>
  <dcterms:modified xsi:type="dcterms:W3CDTF">2022-06-19T06:37:45Z</dcterms:modified>
</cp:coreProperties>
</file>