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61" r:id="rId5"/>
    <p:sldId id="262" r:id="rId6"/>
    <p:sldId id="263" r:id="rId7"/>
    <p:sldId id="266" r:id="rId8"/>
    <p:sldId id="258" r:id="rId9"/>
    <p:sldId id="259" r:id="rId10"/>
    <p:sldId id="264" r:id="rId11"/>
    <p:sldId id="265" r:id="rId12"/>
    <p:sldId id="267" r:id="rId13"/>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46F08-1F4F-485C-EC0B-0D59E098B301}" v="7" dt="2022-06-14T16:17:43.349"/>
    <p1510:client id="{76764BCE-56E7-FCA1-17F1-819D7AC3867D}" v="8" dt="2022-06-14T13:53:06.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žana Gvero" userId="S::bozana.gvero@skole.hr::bfdb736c-83bb-4682-9a6d-82a43fe623e2" providerId="AD" clId="Web-{5260586B-EAC7-BD2E-DB6E-E2E314E3657E}"/>
    <pc:docChg chg="addSld modSld sldOrd">
      <pc:chgData name="Božana Gvero" userId="S::bozana.gvero@skole.hr::bfdb736c-83bb-4682-9a6d-82a43fe623e2" providerId="AD" clId="Web-{5260586B-EAC7-BD2E-DB6E-E2E314E3657E}" dt="2022-06-11T07:46:30.013" v="55" actId="20577"/>
      <pc:docMkLst>
        <pc:docMk/>
      </pc:docMkLst>
      <pc:sldChg chg="modSp">
        <pc:chgData name="Božana Gvero" userId="S::bozana.gvero@skole.hr::bfdb736c-83bb-4682-9a6d-82a43fe623e2" providerId="AD" clId="Web-{5260586B-EAC7-BD2E-DB6E-E2E314E3657E}" dt="2022-06-11T07:37:22.172" v="36" actId="20577"/>
        <pc:sldMkLst>
          <pc:docMk/>
          <pc:sldMk cId="2237361767" sldId="260"/>
        </pc:sldMkLst>
        <pc:spChg chg="mod">
          <ac:chgData name="Božana Gvero" userId="S::bozana.gvero@skole.hr::bfdb736c-83bb-4682-9a6d-82a43fe623e2" providerId="AD" clId="Web-{5260586B-EAC7-BD2E-DB6E-E2E314E3657E}" dt="2022-06-11T07:37:22.172" v="36" actId="20577"/>
          <ac:spMkLst>
            <pc:docMk/>
            <pc:sldMk cId="2237361767" sldId="260"/>
            <ac:spMk id="8" creationId="{871CCA45-D482-B7B1-97B9-08003170BBFC}"/>
          </ac:spMkLst>
        </pc:spChg>
      </pc:sldChg>
      <pc:sldChg chg="modSp">
        <pc:chgData name="Božana Gvero" userId="S::bozana.gvero@skole.hr::bfdb736c-83bb-4682-9a6d-82a43fe623e2" providerId="AD" clId="Web-{5260586B-EAC7-BD2E-DB6E-E2E314E3657E}" dt="2022-06-11T07:46:30.013" v="55" actId="20577"/>
        <pc:sldMkLst>
          <pc:docMk/>
          <pc:sldMk cId="377174785" sldId="262"/>
        </pc:sldMkLst>
        <pc:spChg chg="mod">
          <ac:chgData name="Božana Gvero" userId="S::bozana.gvero@skole.hr::bfdb736c-83bb-4682-9a6d-82a43fe623e2" providerId="AD" clId="Web-{5260586B-EAC7-BD2E-DB6E-E2E314E3657E}" dt="2022-06-11T07:38:35.268" v="49" actId="1076"/>
          <ac:spMkLst>
            <pc:docMk/>
            <pc:sldMk cId="377174785" sldId="262"/>
            <ac:spMk id="2" creationId="{C4C94F98-7B92-B544-92D1-2FF3504C4EED}"/>
          </ac:spMkLst>
        </pc:spChg>
        <pc:spChg chg="mod">
          <ac:chgData name="Božana Gvero" userId="S::bozana.gvero@skole.hr::bfdb736c-83bb-4682-9a6d-82a43fe623e2" providerId="AD" clId="Web-{5260586B-EAC7-BD2E-DB6E-E2E314E3657E}" dt="2022-06-11T07:46:30.013" v="55" actId="20577"/>
          <ac:spMkLst>
            <pc:docMk/>
            <pc:sldMk cId="377174785" sldId="262"/>
            <ac:spMk id="8" creationId="{CA95F8EC-75B1-841C-B7B3-9693251AEFEA}"/>
          </ac:spMkLst>
        </pc:spChg>
      </pc:sldChg>
      <pc:sldChg chg="addSp delSp modSp">
        <pc:chgData name="Božana Gvero" userId="S::bozana.gvero@skole.hr::bfdb736c-83bb-4682-9a6d-82a43fe623e2" providerId="AD" clId="Web-{5260586B-EAC7-BD2E-DB6E-E2E314E3657E}" dt="2022-06-11T06:21:20.027" v="12"/>
        <pc:sldMkLst>
          <pc:docMk/>
          <pc:sldMk cId="3502873433" sldId="263"/>
        </pc:sldMkLst>
        <pc:spChg chg="mod">
          <ac:chgData name="Božana Gvero" userId="S::bozana.gvero@skole.hr::bfdb736c-83bb-4682-9a6d-82a43fe623e2" providerId="AD" clId="Web-{5260586B-EAC7-BD2E-DB6E-E2E314E3657E}" dt="2022-06-11T06:21:20.027" v="12"/>
          <ac:spMkLst>
            <pc:docMk/>
            <pc:sldMk cId="3502873433" sldId="263"/>
            <ac:spMk id="2" creationId="{834AB06B-BF21-F645-A898-D34E9BB66AFF}"/>
          </ac:spMkLst>
        </pc:spChg>
        <pc:spChg chg="mod">
          <ac:chgData name="Božana Gvero" userId="S::bozana.gvero@skole.hr::bfdb736c-83bb-4682-9a6d-82a43fe623e2" providerId="AD" clId="Web-{5260586B-EAC7-BD2E-DB6E-E2E314E3657E}" dt="2022-06-11T06:21:20.027" v="11"/>
          <ac:spMkLst>
            <pc:docMk/>
            <pc:sldMk cId="3502873433" sldId="263"/>
            <ac:spMk id="13" creationId="{BF20E388-4CF3-CDA0-A07B-E27FFA2161E4}"/>
          </ac:spMkLst>
        </pc:spChg>
        <pc:spChg chg="mod">
          <ac:chgData name="Božana Gvero" userId="S::bozana.gvero@skole.hr::bfdb736c-83bb-4682-9a6d-82a43fe623e2" providerId="AD" clId="Web-{5260586B-EAC7-BD2E-DB6E-E2E314E3657E}" dt="2022-06-11T06:21:20.027" v="12"/>
          <ac:spMkLst>
            <pc:docMk/>
            <pc:sldMk cId="3502873433" sldId="263"/>
            <ac:spMk id="35" creationId="{EA3B1ABE-8BCB-3799-229C-04CAE609628A}"/>
          </ac:spMkLst>
        </pc:spChg>
        <pc:spChg chg="add del">
          <ac:chgData name="Božana Gvero" userId="S::bozana.gvero@skole.hr::bfdb736c-83bb-4682-9a6d-82a43fe623e2" providerId="AD" clId="Web-{5260586B-EAC7-BD2E-DB6E-E2E314E3657E}" dt="2022-06-11T06:21:20.027" v="12"/>
          <ac:spMkLst>
            <pc:docMk/>
            <pc:sldMk cId="3502873433" sldId="263"/>
            <ac:spMk id="38" creationId="{78632963-757B-40C2-BB84-FC6107A54DAD}"/>
          </ac:spMkLst>
        </pc:spChg>
        <pc:spChg chg="add del">
          <ac:chgData name="Božana Gvero" userId="S::bozana.gvero@skole.hr::bfdb736c-83bb-4682-9a6d-82a43fe623e2" providerId="AD" clId="Web-{5260586B-EAC7-BD2E-DB6E-E2E314E3657E}" dt="2022-06-11T06:21:20.027" v="12"/>
          <ac:spMkLst>
            <pc:docMk/>
            <pc:sldMk cId="3502873433" sldId="263"/>
            <ac:spMk id="40" creationId="{2853AE55-7E35-44B0-89F1-3F52B262AF33}"/>
          </ac:spMkLst>
        </pc:spChg>
        <pc:spChg chg="add del">
          <ac:chgData name="Božana Gvero" userId="S::bozana.gvero@skole.hr::bfdb736c-83bb-4682-9a6d-82a43fe623e2" providerId="AD" clId="Web-{5260586B-EAC7-BD2E-DB6E-E2E314E3657E}" dt="2022-06-11T06:21:20.027" v="12"/>
          <ac:spMkLst>
            <pc:docMk/>
            <pc:sldMk cId="3502873433" sldId="263"/>
            <ac:spMk id="42" creationId="{DBC4BE4D-4B50-4F51-9F85-4B5D60B02D81}"/>
          </ac:spMkLst>
        </pc:spChg>
        <pc:spChg chg="add del">
          <ac:chgData name="Božana Gvero" userId="S::bozana.gvero@skole.hr::bfdb736c-83bb-4682-9a6d-82a43fe623e2" providerId="AD" clId="Web-{5260586B-EAC7-BD2E-DB6E-E2E314E3657E}" dt="2022-06-11T06:21:20.027" v="11"/>
          <ac:spMkLst>
            <pc:docMk/>
            <pc:sldMk cId="3502873433" sldId="263"/>
            <ac:spMk id="47" creationId="{B6EE7E08-B389-43E5-B019-1B0A8ACBBD93}"/>
          </ac:spMkLst>
        </pc:spChg>
        <pc:spChg chg="add del">
          <ac:chgData name="Božana Gvero" userId="S::bozana.gvero@skole.hr::bfdb736c-83bb-4682-9a6d-82a43fe623e2" providerId="AD" clId="Web-{5260586B-EAC7-BD2E-DB6E-E2E314E3657E}" dt="2022-06-11T06:21:20.027" v="11"/>
          <ac:spMkLst>
            <pc:docMk/>
            <pc:sldMk cId="3502873433" sldId="263"/>
            <ac:spMk id="49" creationId="{E60D94A5-8A09-4BAB-8F7C-69BC34C54DDE}"/>
          </ac:spMkLst>
        </pc:spChg>
        <pc:spChg chg="add del">
          <ac:chgData name="Božana Gvero" userId="S::bozana.gvero@skole.hr::bfdb736c-83bb-4682-9a6d-82a43fe623e2" providerId="AD" clId="Web-{5260586B-EAC7-BD2E-DB6E-E2E314E3657E}" dt="2022-06-11T06:21:20.027" v="11"/>
          <ac:spMkLst>
            <pc:docMk/>
            <pc:sldMk cId="3502873433" sldId="263"/>
            <ac:spMk id="51" creationId="{7A1AE32B-3A6E-4C5E-8FEB-73861B9A26B5}"/>
          </ac:spMkLst>
        </pc:spChg>
        <pc:spChg chg="add">
          <ac:chgData name="Božana Gvero" userId="S::bozana.gvero@skole.hr::bfdb736c-83bb-4682-9a6d-82a43fe623e2" providerId="AD" clId="Web-{5260586B-EAC7-BD2E-DB6E-E2E314E3657E}" dt="2022-06-11T06:21:20.027" v="12"/>
          <ac:spMkLst>
            <pc:docMk/>
            <pc:sldMk cId="3502873433" sldId="263"/>
            <ac:spMk id="53" creationId="{78632963-757B-40C2-BB84-FC6107A54DAD}"/>
          </ac:spMkLst>
        </pc:spChg>
        <pc:spChg chg="add">
          <ac:chgData name="Božana Gvero" userId="S::bozana.gvero@skole.hr::bfdb736c-83bb-4682-9a6d-82a43fe623e2" providerId="AD" clId="Web-{5260586B-EAC7-BD2E-DB6E-E2E314E3657E}" dt="2022-06-11T06:21:20.027" v="12"/>
          <ac:spMkLst>
            <pc:docMk/>
            <pc:sldMk cId="3502873433" sldId="263"/>
            <ac:spMk id="54" creationId="{2853AE55-7E35-44B0-89F1-3F52B262AF33}"/>
          </ac:spMkLst>
        </pc:spChg>
        <pc:spChg chg="add">
          <ac:chgData name="Božana Gvero" userId="S::bozana.gvero@skole.hr::bfdb736c-83bb-4682-9a6d-82a43fe623e2" providerId="AD" clId="Web-{5260586B-EAC7-BD2E-DB6E-E2E314E3657E}" dt="2022-06-11T06:21:20.027" v="12"/>
          <ac:spMkLst>
            <pc:docMk/>
            <pc:sldMk cId="3502873433" sldId="263"/>
            <ac:spMk id="55" creationId="{DBC4BE4D-4B50-4F51-9F85-4B5D60B02D81}"/>
          </ac:spMkLst>
        </pc:spChg>
        <pc:picChg chg="mod">
          <ac:chgData name="Božana Gvero" userId="S::bozana.gvero@skole.hr::bfdb736c-83bb-4682-9a6d-82a43fe623e2" providerId="AD" clId="Web-{5260586B-EAC7-BD2E-DB6E-E2E314E3657E}" dt="2022-06-11T06:21:20.027" v="11"/>
          <ac:picMkLst>
            <pc:docMk/>
            <pc:sldMk cId="3502873433" sldId="263"/>
            <ac:picMk id="11" creationId="{7CE306DD-8BA3-449B-C5B8-21DB5B2B86E3}"/>
          </ac:picMkLst>
        </pc:picChg>
      </pc:sldChg>
      <pc:sldChg chg="addSp delSp modSp new mod ord setBg">
        <pc:chgData name="Božana Gvero" userId="S::bozana.gvero@skole.hr::bfdb736c-83bb-4682-9a6d-82a43fe623e2" providerId="AD" clId="Web-{5260586B-EAC7-BD2E-DB6E-E2E314E3657E}" dt="2022-06-11T06:22:29.920" v="14" actId="14100"/>
        <pc:sldMkLst>
          <pc:docMk/>
          <pc:sldMk cId="3779006806" sldId="265"/>
        </pc:sldMkLst>
        <pc:spChg chg="mod ord">
          <ac:chgData name="Božana Gvero" userId="S::bozana.gvero@skole.hr::bfdb736c-83bb-4682-9a6d-82a43fe623e2" providerId="AD" clId="Web-{5260586B-EAC7-BD2E-DB6E-E2E314E3657E}" dt="2022-06-11T06:22:26.388" v="13" actId="14100"/>
          <ac:spMkLst>
            <pc:docMk/>
            <pc:sldMk cId="3779006806" sldId="265"/>
            <ac:spMk id="2" creationId="{16232979-9EF2-B3E1-9384-3E7EDE1DD6F1}"/>
          </ac:spMkLst>
        </pc:spChg>
        <pc:spChg chg="del">
          <ac:chgData name="Božana Gvero" userId="S::bozana.gvero@skole.hr::bfdb736c-83bb-4682-9a6d-82a43fe623e2" providerId="AD" clId="Web-{5260586B-EAC7-BD2E-DB6E-E2E314E3657E}" dt="2022-06-11T06:20:51.214" v="4"/>
          <ac:spMkLst>
            <pc:docMk/>
            <pc:sldMk cId="3779006806" sldId="265"/>
            <ac:spMk id="3" creationId="{7C1B8C65-6B12-96D1-1F55-E91ABA28E625}"/>
          </ac:spMkLst>
        </pc:spChg>
        <pc:spChg chg="add del mod">
          <ac:chgData name="Božana Gvero" userId="S::bozana.gvero@skole.hr::bfdb736c-83bb-4682-9a6d-82a43fe623e2" providerId="AD" clId="Web-{5260586B-EAC7-BD2E-DB6E-E2E314E3657E}" dt="2022-06-11T06:21:06.871" v="9"/>
          <ac:spMkLst>
            <pc:docMk/>
            <pc:sldMk cId="3779006806" sldId="265"/>
            <ac:spMk id="5" creationId="{8A6CA400-811D-289F-DE95-F91831FB30A9}"/>
          </ac:spMkLst>
        </pc:spChg>
        <pc:spChg chg="add mod">
          <ac:chgData name="Božana Gvero" userId="S::bozana.gvero@skole.hr::bfdb736c-83bb-4682-9a6d-82a43fe623e2" providerId="AD" clId="Web-{5260586B-EAC7-BD2E-DB6E-E2E314E3657E}" dt="2022-06-11T06:22:29.920" v="14" actId="14100"/>
          <ac:spMkLst>
            <pc:docMk/>
            <pc:sldMk cId="3779006806" sldId="265"/>
            <ac:spMk id="9" creationId="{0459A809-F9E6-F894-1419-5099D07CF7B1}"/>
          </ac:spMkLst>
        </pc:spChg>
        <pc:spChg chg="add">
          <ac:chgData name="Božana Gvero" userId="S::bozana.gvero@skole.hr::bfdb736c-83bb-4682-9a6d-82a43fe623e2" providerId="AD" clId="Web-{5260586B-EAC7-BD2E-DB6E-E2E314E3657E}" dt="2022-06-11T06:21:00.574" v="8"/>
          <ac:spMkLst>
            <pc:docMk/>
            <pc:sldMk cId="3779006806" sldId="265"/>
            <ac:spMk id="12" creationId="{B6EE7E08-B389-43E5-B019-1B0A8ACBBD93}"/>
          </ac:spMkLst>
        </pc:spChg>
        <pc:spChg chg="add">
          <ac:chgData name="Božana Gvero" userId="S::bozana.gvero@skole.hr::bfdb736c-83bb-4682-9a6d-82a43fe623e2" providerId="AD" clId="Web-{5260586B-EAC7-BD2E-DB6E-E2E314E3657E}" dt="2022-06-11T06:21:00.574" v="8"/>
          <ac:spMkLst>
            <pc:docMk/>
            <pc:sldMk cId="3779006806" sldId="265"/>
            <ac:spMk id="14" creationId="{E60D94A5-8A09-4BAB-8F7C-69BC34C54DDE}"/>
          </ac:spMkLst>
        </pc:spChg>
        <pc:spChg chg="add">
          <ac:chgData name="Božana Gvero" userId="S::bozana.gvero@skole.hr::bfdb736c-83bb-4682-9a6d-82a43fe623e2" providerId="AD" clId="Web-{5260586B-EAC7-BD2E-DB6E-E2E314E3657E}" dt="2022-06-11T06:21:00.574" v="8"/>
          <ac:spMkLst>
            <pc:docMk/>
            <pc:sldMk cId="3779006806" sldId="265"/>
            <ac:spMk id="16" creationId="{7A1AE32B-3A6E-4C5E-8FEB-73861B9A26B5}"/>
          </ac:spMkLst>
        </pc:spChg>
        <pc:picChg chg="add mod ord">
          <ac:chgData name="Božana Gvero" userId="S::bozana.gvero@skole.hr::bfdb736c-83bb-4682-9a6d-82a43fe623e2" providerId="AD" clId="Web-{5260586B-EAC7-BD2E-DB6E-E2E314E3657E}" dt="2022-06-11T06:21:00.574" v="8"/>
          <ac:picMkLst>
            <pc:docMk/>
            <pc:sldMk cId="3779006806" sldId="265"/>
            <ac:picMk id="4" creationId="{85224F96-2B10-45E9-BBA0-6EA25B5656E2}"/>
          </ac:picMkLst>
        </pc:picChg>
      </pc:sldChg>
      <pc:sldChg chg="modSp new ord">
        <pc:chgData name="Božana Gvero" userId="S::bozana.gvero@skole.hr::bfdb736c-83bb-4682-9a6d-82a43fe623e2" providerId="AD" clId="Web-{5260586B-EAC7-BD2E-DB6E-E2E314E3657E}" dt="2022-06-11T07:38:20.580" v="47" actId="20577"/>
        <pc:sldMkLst>
          <pc:docMk/>
          <pc:sldMk cId="3729996840" sldId="266"/>
        </pc:sldMkLst>
        <pc:spChg chg="mod">
          <ac:chgData name="Božana Gvero" userId="S::bozana.gvero@skole.hr::bfdb736c-83bb-4682-9a6d-82a43fe623e2" providerId="AD" clId="Web-{5260586B-EAC7-BD2E-DB6E-E2E314E3657E}" dt="2022-06-11T07:38:20.580" v="47" actId="20577"/>
          <ac:spMkLst>
            <pc:docMk/>
            <pc:sldMk cId="3729996840" sldId="266"/>
            <ac:spMk id="2" creationId="{CEC753A7-9892-E8E7-C5E3-6E62206CC8D5}"/>
          </ac:spMkLst>
        </pc:spChg>
      </pc:sldChg>
    </pc:docChg>
  </pc:docChgLst>
  <pc:docChgLst>
    <pc:chgData name="Božana Gvero" userId="S::bozana.gvero@skole.hr::bfdb736c-83bb-4682-9a6d-82a43fe623e2" providerId="AD" clId="Web-{518254AE-DFF3-C476-3144-98D805950863}"/>
    <pc:docChg chg="modSld sldOrd">
      <pc:chgData name="Božana Gvero" userId="S::bozana.gvero@skole.hr::bfdb736c-83bb-4682-9a6d-82a43fe623e2" providerId="AD" clId="Web-{518254AE-DFF3-C476-3144-98D805950863}" dt="2022-06-10T20:39:40.794" v="146" actId="14100"/>
      <pc:docMkLst>
        <pc:docMk/>
      </pc:docMkLst>
      <pc:sldChg chg="modSp ord">
        <pc:chgData name="Božana Gvero" userId="S::bozana.gvero@skole.hr::bfdb736c-83bb-4682-9a6d-82a43fe623e2" providerId="AD" clId="Web-{518254AE-DFF3-C476-3144-98D805950863}" dt="2022-06-10T20:38:07.760" v="126"/>
        <pc:sldMkLst>
          <pc:docMk/>
          <pc:sldMk cId="2491406505" sldId="257"/>
        </pc:sldMkLst>
        <pc:spChg chg="mod">
          <ac:chgData name="Božana Gvero" userId="S::bozana.gvero@skole.hr::bfdb736c-83bb-4682-9a6d-82a43fe623e2" providerId="AD" clId="Web-{518254AE-DFF3-C476-3144-98D805950863}" dt="2022-06-10T18:42:31.972" v="20" actId="14100"/>
          <ac:spMkLst>
            <pc:docMk/>
            <pc:sldMk cId="2491406505" sldId="257"/>
            <ac:spMk id="2" creationId="{D4922AB0-BDEE-8CE2-445F-568FDE1C41E9}"/>
          </ac:spMkLst>
        </pc:spChg>
        <pc:spChg chg="mod">
          <ac:chgData name="Božana Gvero" userId="S::bozana.gvero@skole.hr::bfdb736c-83bb-4682-9a6d-82a43fe623e2" providerId="AD" clId="Web-{518254AE-DFF3-C476-3144-98D805950863}" dt="2022-06-10T18:42:41.379" v="23" actId="20577"/>
          <ac:spMkLst>
            <pc:docMk/>
            <pc:sldMk cId="2491406505" sldId="257"/>
            <ac:spMk id="9" creationId="{02A9E275-90C5-4384-4B1B-45FC59951D23}"/>
          </ac:spMkLst>
        </pc:spChg>
      </pc:sldChg>
      <pc:sldChg chg="modSp ord">
        <pc:chgData name="Božana Gvero" userId="S::bozana.gvero@skole.hr::bfdb736c-83bb-4682-9a6d-82a43fe623e2" providerId="AD" clId="Web-{518254AE-DFF3-C476-3144-98D805950863}" dt="2022-06-10T20:38:09.276" v="127"/>
        <pc:sldMkLst>
          <pc:docMk/>
          <pc:sldMk cId="100432286" sldId="258"/>
        </pc:sldMkLst>
        <pc:spChg chg="mod">
          <ac:chgData name="Božana Gvero" userId="S::bozana.gvero@skole.hr::bfdb736c-83bb-4682-9a6d-82a43fe623e2" providerId="AD" clId="Web-{518254AE-DFF3-C476-3144-98D805950863}" dt="2022-06-10T18:59:23.444" v="86" actId="1076"/>
          <ac:spMkLst>
            <pc:docMk/>
            <pc:sldMk cId="100432286" sldId="258"/>
            <ac:spMk id="2" creationId="{D6336FBF-821F-C288-598B-68E7664DCE35}"/>
          </ac:spMkLst>
        </pc:spChg>
        <pc:spChg chg="mod">
          <ac:chgData name="Božana Gvero" userId="S::bozana.gvero@skole.hr::bfdb736c-83bb-4682-9a6d-82a43fe623e2" providerId="AD" clId="Web-{518254AE-DFF3-C476-3144-98D805950863}" dt="2022-06-10T18:59:18.507" v="85" actId="14100"/>
          <ac:spMkLst>
            <pc:docMk/>
            <pc:sldMk cId="100432286" sldId="258"/>
            <ac:spMk id="29" creationId="{B0C86C09-4A16-6BD4-9C66-B189755DBE16}"/>
          </ac:spMkLst>
        </pc:spChg>
      </pc:sldChg>
      <pc:sldChg chg="modSp ord">
        <pc:chgData name="Božana Gvero" userId="S::bozana.gvero@skole.hr::bfdb736c-83bb-4682-9a6d-82a43fe623e2" providerId="AD" clId="Web-{518254AE-DFF3-C476-3144-98D805950863}" dt="2022-06-10T20:38:03.369" v="125"/>
        <pc:sldMkLst>
          <pc:docMk/>
          <pc:sldMk cId="2237361767" sldId="260"/>
        </pc:sldMkLst>
        <pc:spChg chg="mod">
          <ac:chgData name="Božana Gvero" userId="S::bozana.gvero@skole.hr::bfdb736c-83bb-4682-9a6d-82a43fe623e2" providerId="AD" clId="Web-{518254AE-DFF3-C476-3144-98D805950863}" dt="2022-06-10T20:37:52.807" v="124" actId="14100"/>
          <ac:spMkLst>
            <pc:docMk/>
            <pc:sldMk cId="2237361767" sldId="260"/>
            <ac:spMk id="2" creationId="{7B915C09-702C-2C35-E4F4-3A5796B47795}"/>
          </ac:spMkLst>
        </pc:spChg>
        <pc:spChg chg="mod">
          <ac:chgData name="Božana Gvero" userId="S::bozana.gvero@skole.hr::bfdb736c-83bb-4682-9a6d-82a43fe623e2" providerId="AD" clId="Web-{518254AE-DFF3-C476-3144-98D805950863}" dt="2022-06-10T20:37:49.353" v="123" actId="14100"/>
          <ac:spMkLst>
            <pc:docMk/>
            <pc:sldMk cId="2237361767" sldId="260"/>
            <ac:spMk id="8" creationId="{871CCA45-D482-B7B1-97B9-08003170BBFC}"/>
          </ac:spMkLst>
        </pc:spChg>
      </pc:sldChg>
      <pc:sldChg chg="addSp delSp modSp mod setBg">
        <pc:chgData name="Božana Gvero" userId="S::bozana.gvero@skole.hr::bfdb736c-83bb-4682-9a6d-82a43fe623e2" providerId="AD" clId="Web-{518254AE-DFF3-C476-3144-98D805950863}" dt="2022-06-10T19:00:59.294" v="95" actId="14100"/>
        <pc:sldMkLst>
          <pc:docMk/>
          <pc:sldMk cId="377174785" sldId="262"/>
        </pc:sldMkLst>
        <pc:spChg chg="mod ord">
          <ac:chgData name="Božana Gvero" userId="S::bozana.gvero@skole.hr::bfdb736c-83bb-4682-9a6d-82a43fe623e2" providerId="AD" clId="Web-{518254AE-DFF3-C476-3144-98D805950863}" dt="2022-06-10T19:00:54.044" v="94" actId="1076"/>
          <ac:spMkLst>
            <pc:docMk/>
            <pc:sldMk cId="377174785" sldId="262"/>
            <ac:spMk id="2" creationId="{C4C94F98-7B92-B544-92D1-2FF3504C4EED}"/>
          </ac:spMkLst>
        </pc:spChg>
        <pc:spChg chg="del">
          <ac:chgData name="Božana Gvero" userId="S::bozana.gvero@skole.hr::bfdb736c-83bb-4682-9a6d-82a43fe623e2" providerId="AD" clId="Web-{518254AE-DFF3-C476-3144-98D805950863}" dt="2022-06-10T19:00:17.620" v="87"/>
          <ac:spMkLst>
            <pc:docMk/>
            <pc:sldMk cId="377174785" sldId="262"/>
            <ac:spMk id="3" creationId="{A1977B95-563C-C04F-8BAE-721EA7A96EFE}"/>
          </ac:spMkLst>
        </pc:spChg>
        <pc:spChg chg="add mod">
          <ac:chgData name="Božana Gvero" userId="S::bozana.gvero@skole.hr::bfdb736c-83bb-4682-9a6d-82a43fe623e2" providerId="AD" clId="Web-{518254AE-DFF3-C476-3144-98D805950863}" dt="2022-06-10T19:00:59.294" v="95" actId="14100"/>
          <ac:spMkLst>
            <pc:docMk/>
            <pc:sldMk cId="377174785" sldId="262"/>
            <ac:spMk id="8" creationId="{CA95F8EC-75B1-841C-B7B3-9693251AEFEA}"/>
          </ac:spMkLst>
        </pc:spChg>
        <pc:spChg chg="add">
          <ac:chgData name="Božana Gvero" userId="S::bozana.gvero@skole.hr::bfdb736c-83bb-4682-9a6d-82a43fe623e2" providerId="AD" clId="Web-{518254AE-DFF3-C476-3144-98D805950863}" dt="2022-06-10T19:00:25.933" v="88"/>
          <ac:spMkLst>
            <pc:docMk/>
            <pc:sldMk cId="377174785" sldId="262"/>
            <ac:spMk id="11" creationId="{78632963-757B-40C2-BB84-FC6107A54DAD}"/>
          </ac:spMkLst>
        </pc:spChg>
        <pc:spChg chg="add">
          <ac:chgData name="Božana Gvero" userId="S::bozana.gvero@skole.hr::bfdb736c-83bb-4682-9a6d-82a43fe623e2" providerId="AD" clId="Web-{518254AE-DFF3-C476-3144-98D805950863}" dt="2022-06-10T19:00:25.933" v="88"/>
          <ac:spMkLst>
            <pc:docMk/>
            <pc:sldMk cId="377174785" sldId="262"/>
            <ac:spMk id="13" creationId="{2853AE55-7E35-44B0-89F1-3F52B262AF33}"/>
          </ac:spMkLst>
        </pc:spChg>
        <pc:spChg chg="add">
          <ac:chgData name="Božana Gvero" userId="S::bozana.gvero@skole.hr::bfdb736c-83bb-4682-9a6d-82a43fe623e2" providerId="AD" clId="Web-{518254AE-DFF3-C476-3144-98D805950863}" dt="2022-06-10T19:00:25.933" v="88"/>
          <ac:spMkLst>
            <pc:docMk/>
            <pc:sldMk cId="377174785" sldId="262"/>
            <ac:spMk id="15" creationId="{DBC4BE4D-4B50-4F51-9F85-4B5D60B02D81}"/>
          </ac:spMkLst>
        </pc:spChg>
        <pc:picChg chg="add mod ord">
          <ac:chgData name="Božana Gvero" userId="S::bozana.gvero@skole.hr::bfdb736c-83bb-4682-9a6d-82a43fe623e2" providerId="AD" clId="Web-{518254AE-DFF3-C476-3144-98D805950863}" dt="2022-06-10T19:00:25.933" v="88"/>
          <ac:picMkLst>
            <pc:docMk/>
            <pc:sldMk cId="377174785" sldId="262"/>
            <ac:picMk id="4" creationId="{8BADA659-5C12-73D9-5E0A-27A333FBF9D0}"/>
          </ac:picMkLst>
        </pc:picChg>
      </pc:sldChg>
      <pc:sldChg chg="addSp delSp modSp mod setBg setClrOvrMap">
        <pc:chgData name="Božana Gvero" userId="S::bozana.gvero@skole.hr::bfdb736c-83bb-4682-9a6d-82a43fe623e2" providerId="AD" clId="Web-{518254AE-DFF3-C476-3144-98D805950863}" dt="2022-06-10T19:07:36.132" v="122" actId="14100"/>
        <pc:sldMkLst>
          <pc:docMk/>
          <pc:sldMk cId="3502873433" sldId="263"/>
        </pc:sldMkLst>
        <pc:spChg chg="mod ord">
          <ac:chgData name="Božana Gvero" userId="S::bozana.gvero@skole.hr::bfdb736c-83bb-4682-9a6d-82a43fe623e2" providerId="AD" clId="Web-{518254AE-DFF3-C476-3144-98D805950863}" dt="2022-06-10T19:07:12.927" v="118" actId="14100"/>
          <ac:spMkLst>
            <pc:docMk/>
            <pc:sldMk cId="3502873433" sldId="263"/>
            <ac:spMk id="2" creationId="{834AB06B-BF21-F645-A898-D34E9BB66AFF}"/>
          </ac:spMkLst>
        </pc:spChg>
        <pc:spChg chg="del">
          <ac:chgData name="Božana Gvero" userId="S::bozana.gvero@skole.hr::bfdb736c-83bb-4682-9a6d-82a43fe623e2" providerId="AD" clId="Web-{518254AE-DFF3-C476-3144-98D805950863}" dt="2022-06-10T19:01:46.813" v="96"/>
          <ac:spMkLst>
            <pc:docMk/>
            <pc:sldMk cId="3502873433" sldId="263"/>
            <ac:spMk id="3" creationId="{6364FCF1-E1D1-9747-BE00-328FF58A388F}"/>
          </ac:spMkLst>
        </pc:spChg>
        <pc:spChg chg="add del mod">
          <ac:chgData name="Božana Gvero" userId="S::bozana.gvero@skole.hr::bfdb736c-83bb-4682-9a6d-82a43fe623e2" providerId="AD" clId="Web-{518254AE-DFF3-C476-3144-98D805950863}" dt="2022-06-10T19:02:00.876" v="101"/>
          <ac:spMkLst>
            <pc:docMk/>
            <pc:sldMk cId="3502873433" sldId="263"/>
            <ac:spMk id="5" creationId="{D94DA6DF-9EF4-9572-D30D-45E253569A13}"/>
          </ac:spMkLst>
        </pc:spChg>
        <pc:spChg chg="add del mod">
          <ac:chgData name="Božana Gvero" userId="S::bozana.gvero@skole.hr::bfdb736c-83bb-4682-9a6d-82a43fe623e2" providerId="AD" clId="Web-{518254AE-DFF3-C476-3144-98D805950863}" dt="2022-06-10T19:06:39.878" v="110"/>
          <ac:spMkLst>
            <pc:docMk/>
            <pc:sldMk cId="3502873433" sldId="263"/>
            <ac:spMk id="8" creationId="{EDF939A1-19E9-7232-3575-08E931617BFE}"/>
          </ac:spMkLst>
        </pc:spChg>
        <pc:spChg chg="add del">
          <ac:chgData name="Božana Gvero" userId="S::bozana.gvero@skole.hr::bfdb736c-83bb-4682-9a6d-82a43fe623e2" providerId="AD" clId="Web-{518254AE-DFF3-C476-3144-98D805950863}" dt="2022-06-10T19:02:40.769" v="102"/>
          <ac:spMkLst>
            <pc:docMk/>
            <pc:sldMk cId="3502873433" sldId="263"/>
            <ac:spMk id="9" creationId="{D969FDF7-E331-5482-78DD-00768D77E878}"/>
          </ac:spMkLst>
        </pc:spChg>
        <pc:spChg chg="add del">
          <ac:chgData name="Božana Gvero" userId="S::bozana.gvero@skole.hr::bfdb736c-83bb-4682-9a6d-82a43fe623e2" providerId="AD" clId="Web-{518254AE-DFF3-C476-3144-98D805950863}" dt="2022-06-10T19:03:30.929" v="108"/>
          <ac:spMkLst>
            <pc:docMk/>
            <pc:sldMk cId="3502873433" sldId="263"/>
            <ac:spMk id="12" creationId="{B6EE7E08-B389-43E5-B019-1B0A8ACBBD93}"/>
          </ac:spMkLst>
        </pc:spChg>
        <pc:spChg chg="add mod">
          <ac:chgData name="Božana Gvero" userId="S::bozana.gvero@skole.hr::bfdb736c-83bb-4682-9a6d-82a43fe623e2" providerId="AD" clId="Web-{518254AE-DFF3-C476-3144-98D805950863}" dt="2022-06-10T19:07:00.130" v="115"/>
          <ac:spMkLst>
            <pc:docMk/>
            <pc:sldMk cId="3502873433" sldId="263"/>
            <ac:spMk id="13" creationId="{BF20E388-4CF3-CDA0-A07B-E27FFA2161E4}"/>
          </ac:spMkLst>
        </pc:spChg>
        <pc:spChg chg="add del">
          <ac:chgData name="Božana Gvero" userId="S::bozana.gvero@skole.hr::bfdb736c-83bb-4682-9a6d-82a43fe623e2" providerId="AD" clId="Web-{518254AE-DFF3-C476-3144-98D805950863}" dt="2022-06-10T19:03:30.929" v="108"/>
          <ac:spMkLst>
            <pc:docMk/>
            <pc:sldMk cId="3502873433" sldId="263"/>
            <ac:spMk id="14" creationId="{E60D94A5-8A09-4BAB-8F7C-69BC34C54DDE}"/>
          </ac:spMkLst>
        </pc:spChg>
        <pc:spChg chg="add del">
          <ac:chgData name="Božana Gvero" userId="S::bozana.gvero@skole.hr::bfdb736c-83bb-4682-9a6d-82a43fe623e2" providerId="AD" clId="Web-{518254AE-DFF3-C476-3144-98D805950863}" dt="2022-06-10T19:03:30.929" v="108"/>
          <ac:spMkLst>
            <pc:docMk/>
            <pc:sldMk cId="3502873433" sldId="263"/>
            <ac:spMk id="16" creationId="{7A1AE32B-3A6E-4C5E-8FEB-73861B9A26B5}"/>
          </ac:spMkLst>
        </pc:spChg>
        <pc:spChg chg="add del">
          <ac:chgData name="Božana Gvero" userId="S::bozana.gvero@skole.hr::bfdb736c-83bb-4682-9a6d-82a43fe623e2" providerId="AD" clId="Web-{518254AE-DFF3-C476-3144-98D805950863}" dt="2022-06-10T19:03:30.913" v="107"/>
          <ac:spMkLst>
            <pc:docMk/>
            <pc:sldMk cId="3502873433" sldId="263"/>
            <ac:spMk id="20" creationId="{6B27F592-02FF-EBAD-33A1-06687A4621E5}"/>
          </ac:spMkLst>
        </pc:spChg>
        <pc:spChg chg="add del">
          <ac:chgData name="Božana Gvero" userId="S::bozana.gvero@skole.hr::bfdb736c-83bb-4682-9a6d-82a43fe623e2" providerId="AD" clId="Web-{518254AE-DFF3-C476-3144-98D805950863}" dt="2022-06-10T19:03:30.913" v="107"/>
          <ac:spMkLst>
            <pc:docMk/>
            <pc:sldMk cId="3502873433" sldId="263"/>
            <ac:spMk id="23" creationId="{78632963-757B-40C2-BB84-FC6107A54DAD}"/>
          </ac:spMkLst>
        </pc:spChg>
        <pc:spChg chg="add del">
          <ac:chgData name="Božana Gvero" userId="S::bozana.gvero@skole.hr::bfdb736c-83bb-4682-9a6d-82a43fe623e2" providerId="AD" clId="Web-{518254AE-DFF3-C476-3144-98D805950863}" dt="2022-06-10T19:03:30.913" v="107"/>
          <ac:spMkLst>
            <pc:docMk/>
            <pc:sldMk cId="3502873433" sldId="263"/>
            <ac:spMk id="25" creationId="{2853AE55-7E35-44B0-89F1-3F52B262AF33}"/>
          </ac:spMkLst>
        </pc:spChg>
        <pc:spChg chg="add del">
          <ac:chgData name="Božana Gvero" userId="S::bozana.gvero@skole.hr::bfdb736c-83bb-4682-9a6d-82a43fe623e2" providerId="AD" clId="Web-{518254AE-DFF3-C476-3144-98D805950863}" dt="2022-06-10T19:03:30.913" v="107"/>
          <ac:spMkLst>
            <pc:docMk/>
            <pc:sldMk cId="3502873433" sldId="263"/>
            <ac:spMk id="27" creationId="{DBC4BE4D-4B50-4F51-9F85-4B5D60B02D81}"/>
          </ac:spMkLst>
        </pc:spChg>
        <pc:spChg chg="add del">
          <ac:chgData name="Božana Gvero" userId="S::bozana.gvero@skole.hr::bfdb736c-83bb-4682-9a6d-82a43fe623e2" providerId="AD" clId="Web-{518254AE-DFF3-C476-3144-98D805950863}" dt="2022-06-10T19:07:00.130" v="115"/>
          <ac:spMkLst>
            <pc:docMk/>
            <pc:sldMk cId="3502873433" sldId="263"/>
            <ac:spMk id="29" creationId="{E192707B-B929-41A7-9B41-E959A1C689E4}"/>
          </ac:spMkLst>
        </pc:spChg>
        <pc:spChg chg="add del">
          <ac:chgData name="Božana Gvero" userId="S::bozana.gvero@skole.hr::bfdb736c-83bb-4682-9a6d-82a43fe623e2" providerId="AD" clId="Web-{518254AE-DFF3-C476-3144-98D805950863}" dt="2022-06-10T19:06:56.082" v="111"/>
          <ac:spMkLst>
            <pc:docMk/>
            <pc:sldMk cId="3502873433" sldId="263"/>
            <ac:spMk id="30" creationId="{9BD63694-F38C-E26F-8064-B4D5853B0A68}"/>
          </ac:spMkLst>
        </pc:spChg>
        <pc:spChg chg="add del">
          <ac:chgData name="Božana Gvero" userId="S::bozana.gvero@skole.hr::bfdb736c-83bb-4682-9a6d-82a43fe623e2" providerId="AD" clId="Web-{518254AE-DFF3-C476-3144-98D805950863}" dt="2022-06-10T19:07:00.130" v="115"/>
          <ac:spMkLst>
            <pc:docMk/>
            <pc:sldMk cId="3502873433" sldId="263"/>
            <ac:spMk id="31" creationId="{8FB4235C-4505-46C7-AD8F-8769A1972FC1}"/>
          </ac:spMkLst>
        </pc:spChg>
        <pc:spChg chg="add mod">
          <ac:chgData name="Božana Gvero" userId="S::bozana.gvero@skole.hr::bfdb736c-83bb-4682-9a6d-82a43fe623e2" providerId="AD" clId="Web-{518254AE-DFF3-C476-3144-98D805950863}" dt="2022-06-10T19:07:36.132" v="122" actId="14100"/>
          <ac:spMkLst>
            <pc:docMk/>
            <pc:sldMk cId="3502873433" sldId="263"/>
            <ac:spMk id="35" creationId="{EA3B1ABE-8BCB-3799-229C-04CAE609628A}"/>
          </ac:spMkLst>
        </pc:spChg>
        <pc:spChg chg="add">
          <ac:chgData name="Božana Gvero" userId="S::bozana.gvero@skole.hr::bfdb736c-83bb-4682-9a6d-82a43fe623e2" providerId="AD" clId="Web-{518254AE-DFF3-C476-3144-98D805950863}" dt="2022-06-10T19:07:00.130" v="115"/>
          <ac:spMkLst>
            <pc:docMk/>
            <pc:sldMk cId="3502873433" sldId="263"/>
            <ac:spMk id="38" creationId="{78632963-757B-40C2-BB84-FC6107A54DAD}"/>
          </ac:spMkLst>
        </pc:spChg>
        <pc:spChg chg="add">
          <ac:chgData name="Božana Gvero" userId="S::bozana.gvero@skole.hr::bfdb736c-83bb-4682-9a6d-82a43fe623e2" providerId="AD" clId="Web-{518254AE-DFF3-C476-3144-98D805950863}" dt="2022-06-10T19:07:00.130" v="115"/>
          <ac:spMkLst>
            <pc:docMk/>
            <pc:sldMk cId="3502873433" sldId="263"/>
            <ac:spMk id="40" creationId="{2853AE55-7E35-44B0-89F1-3F52B262AF33}"/>
          </ac:spMkLst>
        </pc:spChg>
        <pc:spChg chg="add">
          <ac:chgData name="Božana Gvero" userId="S::bozana.gvero@skole.hr::bfdb736c-83bb-4682-9a6d-82a43fe623e2" providerId="AD" clId="Web-{518254AE-DFF3-C476-3144-98D805950863}" dt="2022-06-10T19:07:00.130" v="115"/>
          <ac:spMkLst>
            <pc:docMk/>
            <pc:sldMk cId="3502873433" sldId="263"/>
            <ac:spMk id="42" creationId="{DBC4BE4D-4B50-4F51-9F85-4B5D60B02D81}"/>
          </ac:spMkLst>
        </pc:spChg>
        <pc:picChg chg="add del mod ord">
          <ac:chgData name="Božana Gvero" userId="S::bozana.gvero@skole.hr::bfdb736c-83bb-4682-9a6d-82a43fe623e2" providerId="AD" clId="Web-{518254AE-DFF3-C476-3144-98D805950863}" dt="2022-06-10T19:02:00.876" v="101"/>
          <ac:picMkLst>
            <pc:docMk/>
            <pc:sldMk cId="3502873433" sldId="263"/>
            <ac:picMk id="4" creationId="{C730CCD8-D6C9-0705-2F9A-A5A089356953}"/>
          </ac:picMkLst>
        </pc:picChg>
        <pc:picChg chg="add del mod ord">
          <ac:chgData name="Božana Gvero" userId="S::bozana.gvero@skole.hr::bfdb736c-83bb-4682-9a6d-82a43fe623e2" providerId="AD" clId="Web-{518254AE-DFF3-C476-3144-98D805950863}" dt="2022-06-10T19:06:39.878" v="110"/>
          <ac:picMkLst>
            <pc:docMk/>
            <pc:sldMk cId="3502873433" sldId="263"/>
            <ac:picMk id="7" creationId="{12B2CC6D-36BD-950C-ADBB-0F6020DFA8F6}"/>
          </ac:picMkLst>
        </pc:picChg>
        <pc:picChg chg="add mod ord">
          <ac:chgData name="Božana Gvero" userId="S::bozana.gvero@skole.hr::bfdb736c-83bb-4682-9a6d-82a43fe623e2" providerId="AD" clId="Web-{518254AE-DFF3-C476-3144-98D805950863}" dt="2022-06-10T19:07:00.130" v="115"/>
          <ac:picMkLst>
            <pc:docMk/>
            <pc:sldMk cId="3502873433" sldId="263"/>
            <ac:picMk id="11" creationId="{7CE306DD-8BA3-449B-C5B8-21DB5B2B86E3}"/>
          </ac:picMkLst>
        </pc:picChg>
      </pc:sldChg>
      <pc:sldChg chg="addSp delSp modSp mod setBg">
        <pc:chgData name="Božana Gvero" userId="S::bozana.gvero@skole.hr::bfdb736c-83bb-4682-9a6d-82a43fe623e2" providerId="AD" clId="Web-{518254AE-DFF3-C476-3144-98D805950863}" dt="2022-06-10T20:39:40.794" v="146" actId="14100"/>
        <pc:sldMkLst>
          <pc:docMk/>
          <pc:sldMk cId="2081411658" sldId="264"/>
        </pc:sldMkLst>
        <pc:spChg chg="mod ord">
          <ac:chgData name="Božana Gvero" userId="S::bozana.gvero@skole.hr::bfdb736c-83bb-4682-9a6d-82a43fe623e2" providerId="AD" clId="Web-{518254AE-DFF3-C476-3144-98D805950863}" dt="2022-06-10T20:39:35.497" v="145" actId="20577"/>
          <ac:spMkLst>
            <pc:docMk/>
            <pc:sldMk cId="2081411658" sldId="264"/>
            <ac:spMk id="2" creationId="{B33A700F-B842-3742-9B56-1AEA4A48E714}"/>
          </ac:spMkLst>
        </pc:spChg>
        <pc:spChg chg="del">
          <ac:chgData name="Božana Gvero" userId="S::bozana.gvero@skole.hr::bfdb736c-83bb-4682-9a6d-82a43fe623e2" providerId="AD" clId="Web-{518254AE-DFF3-C476-3144-98D805950863}" dt="2022-06-10T20:39:07.606" v="128"/>
          <ac:spMkLst>
            <pc:docMk/>
            <pc:sldMk cId="2081411658" sldId="264"/>
            <ac:spMk id="3" creationId="{373193CC-18DB-CE43-8144-3BE12161C00B}"/>
          </ac:spMkLst>
        </pc:spChg>
        <pc:spChg chg="add del mod">
          <ac:chgData name="Božana Gvero" userId="S::bozana.gvero@skole.hr::bfdb736c-83bb-4682-9a6d-82a43fe623e2" providerId="AD" clId="Web-{518254AE-DFF3-C476-3144-98D805950863}" dt="2022-06-10T20:39:19.966" v="135"/>
          <ac:spMkLst>
            <pc:docMk/>
            <pc:sldMk cId="2081411658" sldId="264"/>
            <ac:spMk id="5" creationId="{D39DD9DE-EF5F-2A88-17AF-9308BFA86711}"/>
          </ac:spMkLst>
        </pc:spChg>
        <pc:spChg chg="add mod">
          <ac:chgData name="Božana Gvero" userId="S::bozana.gvero@skole.hr::bfdb736c-83bb-4682-9a6d-82a43fe623e2" providerId="AD" clId="Web-{518254AE-DFF3-C476-3144-98D805950863}" dt="2022-06-10T20:39:40.794" v="146" actId="14100"/>
          <ac:spMkLst>
            <pc:docMk/>
            <pc:sldMk cId="2081411658" sldId="264"/>
            <ac:spMk id="9" creationId="{BAB1665A-CE86-58F6-CFE1-C049ED1BA114}"/>
          </ac:spMkLst>
        </pc:spChg>
        <pc:spChg chg="add">
          <ac:chgData name="Božana Gvero" userId="S::bozana.gvero@skole.hr::bfdb736c-83bb-4682-9a6d-82a43fe623e2" providerId="AD" clId="Web-{518254AE-DFF3-C476-3144-98D805950863}" dt="2022-06-10T20:39:12.481" v="132"/>
          <ac:spMkLst>
            <pc:docMk/>
            <pc:sldMk cId="2081411658" sldId="264"/>
            <ac:spMk id="12" creationId="{78632963-757B-40C2-BB84-FC6107A54DAD}"/>
          </ac:spMkLst>
        </pc:spChg>
        <pc:spChg chg="add">
          <ac:chgData name="Božana Gvero" userId="S::bozana.gvero@skole.hr::bfdb736c-83bb-4682-9a6d-82a43fe623e2" providerId="AD" clId="Web-{518254AE-DFF3-C476-3144-98D805950863}" dt="2022-06-10T20:39:12.481" v="132"/>
          <ac:spMkLst>
            <pc:docMk/>
            <pc:sldMk cId="2081411658" sldId="264"/>
            <ac:spMk id="14" creationId="{2853AE55-7E35-44B0-89F1-3F52B262AF33}"/>
          </ac:spMkLst>
        </pc:spChg>
        <pc:spChg chg="add">
          <ac:chgData name="Božana Gvero" userId="S::bozana.gvero@skole.hr::bfdb736c-83bb-4682-9a6d-82a43fe623e2" providerId="AD" clId="Web-{518254AE-DFF3-C476-3144-98D805950863}" dt="2022-06-10T20:39:12.481" v="132"/>
          <ac:spMkLst>
            <pc:docMk/>
            <pc:sldMk cId="2081411658" sldId="264"/>
            <ac:spMk id="16" creationId="{DBC4BE4D-4B50-4F51-9F85-4B5D60B02D81}"/>
          </ac:spMkLst>
        </pc:spChg>
        <pc:picChg chg="add mod ord">
          <ac:chgData name="Božana Gvero" userId="S::bozana.gvero@skole.hr::bfdb736c-83bb-4682-9a6d-82a43fe623e2" providerId="AD" clId="Web-{518254AE-DFF3-C476-3144-98D805950863}" dt="2022-06-10T20:39:12.481" v="132"/>
          <ac:picMkLst>
            <pc:docMk/>
            <pc:sldMk cId="2081411658" sldId="264"/>
            <ac:picMk id="4" creationId="{4D7F332D-D0BA-EE44-0E3F-C917B75A36FD}"/>
          </ac:picMkLst>
        </pc:picChg>
      </pc:sldChg>
    </pc:docChg>
  </pc:docChgLst>
  <pc:docChgLst>
    <pc:chgData name="Božana Gvero" userId="bfdb736c-83bb-4682-9a6d-82a43fe623e2" providerId="ADAL" clId="{7B2B00BF-BD1F-6045-89EC-038C3F7FC51E}"/>
    <pc:docChg chg="undo custSel modSld">
      <pc:chgData name="Božana Gvero" userId="bfdb736c-83bb-4682-9a6d-82a43fe623e2" providerId="ADAL" clId="{7B2B00BF-BD1F-6045-89EC-038C3F7FC51E}" dt="2022-06-13T06:53:38.610" v="82" actId="20577"/>
      <pc:docMkLst>
        <pc:docMk/>
      </pc:docMkLst>
      <pc:sldChg chg="modSp">
        <pc:chgData name="Božana Gvero" userId="bfdb736c-83bb-4682-9a6d-82a43fe623e2" providerId="ADAL" clId="{7B2B00BF-BD1F-6045-89EC-038C3F7FC51E}" dt="2022-06-13T06:52:54.998" v="71" actId="20577"/>
        <pc:sldMkLst>
          <pc:docMk/>
          <pc:sldMk cId="3093605228" sldId="259"/>
        </pc:sldMkLst>
        <pc:spChg chg="mod">
          <ac:chgData name="Božana Gvero" userId="bfdb736c-83bb-4682-9a6d-82a43fe623e2" providerId="ADAL" clId="{7B2B00BF-BD1F-6045-89EC-038C3F7FC51E}" dt="2022-06-13T06:52:54.998" v="71" actId="20577"/>
          <ac:spMkLst>
            <pc:docMk/>
            <pc:sldMk cId="3093605228" sldId="259"/>
            <ac:spMk id="2" creationId="{A0D57F47-0C4A-A03F-9A04-E398EFD5086F}"/>
          </ac:spMkLst>
        </pc:spChg>
        <pc:spChg chg="mod">
          <ac:chgData name="Božana Gvero" userId="bfdb736c-83bb-4682-9a6d-82a43fe623e2" providerId="ADAL" clId="{7B2B00BF-BD1F-6045-89EC-038C3F7FC51E}" dt="2022-06-13T06:06:35.741" v="69" actId="5793"/>
          <ac:spMkLst>
            <pc:docMk/>
            <pc:sldMk cId="3093605228" sldId="259"/>
            <ac:spMk id="8" creationId="{B82CD492-9014-0203-64BB-9DBA1B6BA2E8}"/>
          </ac:spMkLst>
        </pc:spChg>
      </pc:sldChg>
      <pc:sldChg chg="modSp">
        <pc:chgData name="Božana Gvero" userId="bfdb736c-83bb-4682-9a6d-82a43fe623e2" providerId="ADAL" clId="{7B2B00BF-BD1F-6045-89EC-038C3F7FC51E}" dt="2022-06-13T06:53:38.610" v="82" actId="20577"/>
        <pc:sldMkLst>
          <pc:docMk/>
          <pc:sldMk cId="2081411658" sldId="264"/>
        </pc:sldMkLst>
        <pc:spChg chg="mod">
          <ac:chgData name="Božana Gvero" userId="bfdb736c-83bb-4682-9a6d-82a43fe623e2" providerId="ADAL" clId="{7B2B00BF-BD1F-6045-89EC-038C3F7FC51E}" dt="2022-06-13T06:53:38.610" v="82" actId="20577"/>
          <ac:spMkLst>
            <pc:docMk/>
            <pc:sldMk cId="2081411658" sldId="264"/>
            <ac:spMk id="2" creationId="{B33A700F-B842-3742-9B56-1AEA4A48E714}"/>
          </ac:spMkLst>
        </pc:spChg>
      </pc:sldChg>
    </pc:docChg>
  </pc:docChgLst>
  <pc:docChgLst>
    <pc:chgData name="Božana Gvero" userId="S::bozana.gvero@skole.hr::bfdb736c-83bb-4682-9a6d-82a43fe623e2" providerId="AD" clId="Web-{EE4A1404-6881-857F-0732-B879AD786218}"/>
    <pc:docChg chg="modSld">
      <pc:chgData name="Božana Gvero" userId="S::bozana.gvero@skole.hr::bfdb736c-83bb-4682-9a6d-82a43fe623e2" providerId="AD" clId="Web-{EE4A1404-6881-857F-0732-B879AD786218}" dt="2022-06-08T13:05:07.524" v="2" actId="14100"/>
      <pc:docMkLst>
        <pc:docMk/>
      </pc:docMkLst>
      <pc:sldChg chg="modSp">
        <pc:chgData name="Božana Gvero" userId="S::bozana.gvero@skole.hr::bfdb736c-83bb-4682-9a6d-82a43fe623e2" providerId="AD" clId="Web-{EE4A1404-6881-857F-0732-B879AD786218}" dt="2022-06-08T13:05:07.524" v="2" actId="14100"/>
        <pc:sldMkLst>
          <pc:docMk/>
          <pc:sldMk cId="414714023" sldId="256"/>
        </pc:sldMkLst>
        <pc:spChg chg="mod">
          <ac:chgData name="Božana Gvero" userId="S::bozana.gvero@skole.hr::bfdb736c-83bb-4682-9a6d-82a43fe623e2" providerId="AD" clId="Web-{EE4A1404-6881-857F-0732-B879AD786218}" dt="2022-06-08T13:05:03.336" v="1" actId="14100"/>
          <ac:spMkLst>
            <pc:docMk/>
            <pc:sldMk cId="414714023" sldId="256"/>
            <ac:spMk id="2" creationId="{00000000-0000-0000-0000-000000000000}"/>
          </ac:spMkLst>
        </pc:spChg>
        <pc:spChg chg="mod">
          <ac:chgData name="Božana Gvero" userId="S::bozana.gvero@skole.hr::bfdb736c-83bb-4682-9a6d-82a43fe623e2" providerId="AD" clId="Web-{EE4A1404-6881-857F-0732-B879AD786218}" dt="2022-06-08T13:05:07.524" v="2" actId="14100"/>
          <ac:spMkLst>
            <pc:docMk/>
            <pc:sldMk cId="414714023" sldId="256"/>
            <ac:spMk id="3" creationId="{00000000-0000-0000-0000-000000000000}"/>
          </ac:spMkLst>
        </pc:spChg>
      </pc:sldChg>
    </pc:docChg>
  </pc:docChgLst>
  <pc:docChgLst>
    <pc:chgData clId="Web-{9BB27C81-7241-41C0-8AD7-D9FF53D99B9D}"/>
    <pc:docChg chg="modSld">
      <pc:chgData name="" userId="" providerId="" clId="Web-{9BB27C81-7241-41C0-8AD7-D9FF53D99B9D}" dt="2022-06-08T10:00:23.164" v="0" actId="20577"/>
      <pc:docMkLst>
        <pc:docMk/>
      </pc:docMkLst>
      <pc:sldChg chg="modSp">
        <pc:chgData name="" userId="" providerId="" clId="Web-{9BB27C81-7241-41C0-8AD7-D9FF53D99B9D}" dt="2022-06-08T10:00:23.164" v="0" actId="20577"/>
        <pc:sldMkLst>
          <pc:docMk/>
          <pc:sldMk cId="414714023" sldId="256"/>
        </pc:sldMkLst>
        <pc:spChg chg="mod">
          <ac:chgData name="" userId="" providerId="" clId="Web-{9BB27C81-7241-41C0-8AD7-D9FF53D99B9D}" dt="2022-06-08T10:00:23.164" v="0" actId="20577"/>
          <ac:spMkLst>
            <pc:docMk/>
            <pc:sldMk cId="414714023" sldId="256"/>
            <ac:spMk id="2" creationId="{00000000-0000-0000-0000-000000000000}"/>
          </ac:spMkLst>
        </pc:spChg>
      </pc:sldChg>
    </pc:docChg>
  </pc:docChgLst>
  <pc:docChgLst>
    <pc:chgData name="Božana Gvero" userId="S::bozana.gvero@skole.hr::bfdb736c-83bb-4682-9a6d-82a43fe623e2" providerId="AD" clId="Web-{33846F08-1F4F-485C-EC0B-0D59E098B301}"/>
    <pc:docChg chg="modSld sldOrd">
      <pc:chgData name="Božana Gvero" userId="S::bozana.gvero@skole.hr::bfdb736c-83bb-4682-9a6d-82a43fe623e2" providerId="AD" clId="Web-{33846F08-1F4F-485C-EC0B-0D59E098B301}" dt="2022-06-14T16:17:43.349" v="5"/>
      <pc:docMkLst>
        <pc:docMk/>
      </pc:docMkLst>
      <pc:sldChg chg="modSp ord">
        <pc:chgData name="Božana Gvero" userId="S::bozana.gvero@skole.hr::bfdb736c-83bb-4682-9a6d-82a43fe623e2" providerId="AD" clId="Web-{33846F08-1F4F-485C-EC0B-0D59E098B301}" dt="2022-06-14T16:17:43.349" v="5"/>
        <pc:sldMkLst>
          <pc:docMk/>
          <pc:sldMk cId="2491406505" sldId="257"/>
        </pc:sldMkLst>
        <pc:spChg chg="mod">
          <ac:chgData name="Božana Gvero" userId="S::bozana.gvero@skole.hr::bfdb736c-83bb-4682-9a6d-82a43fe623e2" providerId="AD" clId="Web-{33846F08-1F4F-485C-EC0B-0D59E098B301}" dt="2022-06-14T15:15:27.504" v="1" actId="1076"/>
          <ac:spMkLst>
            <pc:docMk/>
            <pc:sldMk cId="2491406505" sldId="257"/>
            <ac:spMk id="9" creationId="{02A9E275-90C5-4384-4B1B-45FC59951D23}"/>
          </ac:spMkLst>
        </pc:spChg>
      </pc:sldChg>
      <pc:sldChg chg="ord">
        <pc:chgData name="Božana Gvero" userId="S::bozana.gvero@skole.hr::bfdb736c-83bb-4682-9a6d-82a43fe623e2" providerId="AD" clId="Web-{33846F08-1F4F-485C-EC0B-0D59E098B301}" dt="2022-06-14T16:05:38.841" v="3"/>
        <pc:sldMkLst>
          <pc:docMk/>
          <pc:sldMk cId="100432286" sldId="258"/>
        </pc:sldMkLst>
      </pc:sldChg>
      <pc:sldChg chg="ord">
        <pc:chgData name="Božana Gvero" userId="S::bozana.gvero@skole.hr::bfdb736c-83bb-4682-9a6d-82a43fe623e2" providerId="AD" clId="Web-{33846F08-1F4F-485C-EC0B-0D59E098B301}" dt="2022-06-14T16:05:49.888" v="4"/>
        <pc:sldMkLst>
          <pc:docMk/>
          <pc:sldMk cId="3093605228" sldId="259"/>
        </pc:sldMkLst>
      </pc:sldChg>
      <pc:sldChg chg="modSp">
        <pc:chgData name="Božana Gvero" userId="S::bozana.gvero@skole.hr::bfdb736c-83bb-4682-9a6d-82a43fe623e2" providerId="AD" clId="Web-{33846F08-1F4F-485C-EC0B-0D59E098B301}" dt="2022-06-14T15:28:30.382" v="2" actId="1076"/>
        <pc:sldMkLst>
          <pc:docMk/>
          <pc:sldMk cId="2237361767" sldId="260"/>
        </pc:sldMkLst>
        <pc:spChg chg="mod">
          <ac:chgData name="Božana Gvero" userId="S::bozana.gvero@skole.hr::bfdb736c-83bb-4682-9a6d-82a43fe623e2" providerId="AD" clId="Web-{33846F08-1F4F-485C-EC0B-0D59E098B301}" dt="2022-06-14T15:28:30.382" v="2" actId="1076"/>
          <ac:spMkLst>
            <pc:docMk/>
            <pc:sldMk cId="2237361767" sldId="260"/>
            <ac:spMk id="8" creationId="{871CCA45-D482-B7B1-97B9-08003170BBFC}"/>
          </ac:spMkLst>
        </pc:spChg>
      </pc:sldChg>
    </pc:docChg>
  </pc:docChgLst>
  <pc:docChgLst>
    <pc:chgData name="Božana Gvero" userId="S::bozana.gvero@skole.hr::bfdb736c-83bb-4682-9a6d-82a43fe623e2" providerId="AD" clId="Web-{9BB27C81-7241-41C0-8AD7-D9FF53D99B9D}"/>
    <pc:docChg chg="addSld modSld sldOrd addMainMaster delMainMaster">
      <pc:chgData name="Božana Gvero" userId="S::bozana.gvero@skole.hr::bfdb736c-83bb-4682-9a6d-82a43fe623e2" providerId="AD" clId="Web-{9BB27C81-7241-41C0-8AD7-D9FF53D99B9D}" dt="2022-06-08T10:19:49.021" v="93" actId="20577"/>
      <pc:docMkLst>
        <pc:docMk/>
      </pc:docMkLst>
      <pc:sldChg chg="addSp modSp mod setBg modClrScheme setClrOvrMap chgLayout">
        <pc:chgData name="Božana Gvero" userId="S::bozana.gvero@skole.hr::bfdb736c-83bb-4682-9a6d-82a43fe623e2" providerId="AD" clId="Web-{9BB27C81-7241-41C0-8AD7-D9FF53D99B9D}" dt="2022-06-08T10:01:32.103" v="6" actId="1076"/>
        <pc:sldMkLst>
          <pc:docMk/>
          <pc:sldMk cId="414714023" sldId="256"/>
        </pc:sldMkLst>
        <pc:spChg chg="mod">
          <ac:chgData name="Božana Gvero" userId="S::bozana.gvero@skole.hr::bfdb736c-83bb-4682-9a6d-82a43fe623e2" providerId="AD" clId="Web-{9BB27C81-7241-41C0-8AD7-D9FF53D99B9D}" dt="2022-06-08T10:00:53.415" v="3"/>
          <ac:spMkLst>
            <pc:docMk/>
            <pc:sldMk cId="414714023" sldId="256"/>
            <ac:spMk id="2" creationId="{00000000-0000-0000-0000-000000000000}"/>
          </ac:spMkLst>
        </pc:spChg>
        <pc:spChg chg="mod">
          <ac:chgData name="Božana Gvero" userId="S::bozana.gvero@skole.hr::bfdb736c-83bb-4682-9a6d-82a43fe623e2" providerId="AD" clId="Web-{9BB27C81-7241-41C0-8AD7-D9FF53D99B9D}" dt="2022-06-08T10:01:32.103" v="6" actId="1076"/>
          <ac:spMkLst>
            <pc:docMk/>
            <pc:sldMk cId="414714023" sldId="256"/>
            <ac:spMk id="3" creationId="{00000000-0000-0000-0000-000000000000}"/>
          </ac:spMkLst>
        </pc:spChg>
        <pc:spChg chg="add">
          <ac:chgData name="Božana Gvero" userId="S::bozana.gvero@skole.hr::bfdb736c-83bb-4682-9a6d-82a43fe623e2" providerId="AD" clId="Web-{9BB27C81-7241-41C0-8AD7-D9FF53D99B9D}" dt="2022-06-08T10:00:53.415" v="3"/>
          <ac:spMkLst>
            <pc:docMk/>
            <pc:sldMk cId="414714023" sldId="256"/>
            <ac:spMk id="9" creationId="{87FD26E4-041F-4EF2-B92D-6034C0F85CCF}"/>
          </ac:spMkLst>
        </pc:spChg>
        <pc:picChg chg="add">
          <ac:chgData name="Božana Gvero" userId="S::bozana.gvero@skole.hr::bfdb736c-83bb-4682-9a6d-82a43fe623e2" providerId="AD" clId="Web-{9BB27C81-7241-41C0-8AD7-D9FF53D99B9D}" dt="2022-06-08T10:00:53.415" v="3"/>
          <ac:picMkLst>
            <pc:docMk/>
            <pc:sldMk cId="414714023" sldId="256"/>
            <ac:picMk id="4" creationId="{D70EA299-917A-229F-0C7A-BE65CE9C5D6B}"/>
          </ac:picMkLst>
        </pc:picChg>
      </pc:sldChg>
      <pc:sldChg chg="addSp delSp modSp new mod setBg">
        <pc:chgData name="Božana Gvero" userId="S::bozana.gvero@skole.hr::bfdb736c-83bb-4682-9a6d-82a43fe623e2" providerId="AD" clId="Web-{9BB27C81-7241-41C0-8AD7-D9FF53D99B9D}" dt="2022-06-08T10:08:40.004" v="55" actId="20577"/>
        <pc:sldMkLst>
          <pc:docMk/>
          <pc:sldMk cId="2491406505" sldId="257"/>
        </pc:sldMkLst>
        <pc:spChg chg="mod ord">
          <ac:chgData name="Božana Gvero" userId="S::bozana.gvero@skole.hr::bfdb736c-83bb-4682-9a6d-82a43fe623e2" providerId="AD" clId="Web-{9BB27C81-7241-41C0-8AD7-D9FF53D99B9D}" dt="2022-06-08T10:04:22.357" v="18"/>
          <ac:spMkLst>
            <pc:docMk/>
            <pc:sldMk cId="2491406505" sldId="257"/>
            <ac:spMk id="2" creationId="{D4922AB0-BDEE-8CE2-445F-568FDE1C41E9}"/>
          </ac:spMkLst>
        </pc:spChg>
        <pc:spChg chg="del">
          <ac:chgData name="Božana Gvero" userId="S::bozana.gvero@skole.hr::bfdb736c-83bb-4682-9a6d-82a43fe623e2" providerId="AD" clId="Web-{9BB27C81-7241-41C0-8AD7-D9FF53D99B9D}" dt="2022-06-08T10:04:08.216" v="14"/>
          <ac:spMkLst>
            <pc:docMk/>
            <pc:sldMk cId="2491406505" sldId="257"/>
            <ac:spMk id="3" creationId="{1F5E32BC-6C9D-F918-3D8E-84EB233371B1}"/>
          </ac:spMkLst>
        </pc:spChg>
        <pc:spChg chg="add del mod">
          <ac:chgData name="Božana Gvero" userId="S::bozana.gvero@skole.hr::bfdb736c-83bb-4682-9a6d-82a43fe623e2" providerId="AD" clId="Web-{9BB27C81-7241-41C0-8AD7-D9FF53D99B9D}" dt="2022-06-08T10:04:31.576" v="19"/>
          <ac:spMkLst>
            <pc:docMk/>
            <pc:sldMk cId="2491406505" sldId="257"/>
            <ac:spMk id="5" creationId="{21B449A6-784F-AE37-DDC5-EAF3AFD0CDCB}"/>
          </ac:spMkLst>
        </pc:spChg>
        <pc:spChg chg="add mod">
          <ac:chgData name="Božana Gvero" userId="S::bozana.gvero@skole.hr::bfdb736c-83bb-4682-9a6d-82a43fe623e2" providerId="AD" clId="Web-{9BB27C81-7241-41C0-8AD7-D9FF53D99B9D}" dt="2022-06-08T10:08:40.004" v="55" actId="20577"/>
          <ac:spMkLst>
            <pc:docMk/>
            <pc:sldMk cId="2491406505" sldId="257"/>
            <ac:spMk id="9" creationId="{02A9E275-90C5-4384-4B1B-45FC59951D23}"/>
          </ac:spMkLst>
        </pc:spChg>
        <pc:spChg chg="add">
          <ac:chgData name="Božana Gvero" userId="S::bozana.gvero@skole.hr::bfdb736c-83bb-4682-9a6d-82a43fe623e2" providerId="AD" clId="Web-{9BB27C81-7241-41C0-8AD7-D9FF53D99B9D}" dt="2022-06-08T10:04:22.357" v="18"/>
          <ac:spMkLst>
            <pc:docMk/>
            <pc:sldMk cId="2491406505" sldId="257"/>
            <ac:spMk id="12" creationId="{B6EE7E08-B389-43E5-B019-1B0A8ACBBD93}"/>
          </ac:spMkLst>
        </pc:spChg>
        <pc:spChg chg="add">
          <ac:chgData name="Božana Gvero" userId="S::bozana.gvero@skole.hr::bfdb736c-83bb-4682-9a6d-82a43fe623e2" providerId="AD" clId="Web-{9BB27C81-7241-41C0-8AD7-D9FF53D99B9D}" dt="2022-06-08T10:04:22.357" v="18"/>
          <ac:spMkLst>
            <pc:docMk/>
            <pc:sldMk cId="2491406505" sldId="257"/>
            <ac:spMk id="14" creationId="{E60D94A5-8A09-4BAB-8F7C-69BC34C54DDE}"/>
          </ac:spMkLst>
        </pc:spChg>
        <pc:spChg chg="add">
          <ac:chgData name="Božana Gvero" userId="S::bozana.gvero@skole.hr::bfdb736c-83bb-4682-9a6d-82a43fe623e2" providerId="AD" clId="Web-{9BB27C81-7241-41C0-8AD7-D9FF53D99B9D}" dt="2022-06-08T10:04:22.357" v="18"/>
          <ac:spMkLst>
            <pc:docMk/>
            <pc:sldMk cId="2491406505" sldId="257"/>
            <ac:spMk id="16" creationId="{7A1AE32B-3A6E-4C5E-8FEB-73861B9A26B5}"/>
          </ac:spMkLst>
        </pc:spChg>
        <pc:picChg chg="add mod ord">
          <ac:chgData name="Božana Gvero" userId="S::bozana.gvero@skole.hr::bfdb736c-83bb-4682-9a6d-82a43fe623e2" providerId="AD" clId="Web-{9BB27C81-7241-41C0-8AD7-D9FF53D99B9D}" dt="2022-06-08T10:04:43.561" v="20" actId="1076"/>
          <ac:picMkLst>
            <pc:docMk/>
            <pc:sldMk cId="2491406505" sldId="257"/>
            <ac:picMk id="4" creationId="{FCFFABB9-A06E-823B-080F-7573A5442110}"/>
          </ac:picMkLst>
        </pc:picChg>
      </pc:sldChg>
      <pc:sldChg chg="modSp new">
        <pc:chgData name="Božana Gvero" userId="S::bozana.gvero@skole.hr::bfdb736c-83bb-4682-9a6d-82a43fe623e2" providerId="AD" clId="Web-{9BB27C81-7241-41C0-8AD7-D9FF53D99B9D}" dt="2022-06-08T10:11:43.946" v="65" actId="20577"/>
        <pc:sldMkLst>
          <pc:docMk/>
          <pc:sldMk cId="100432286" sldId="258"/>
        </pc:sldMkLst>
        <pc:spChg chg="mod">
          <ac:chgData name="Božana Gvero" userId="S::bozana.gvero@skole.hr::bfdb736c-83bb-4682-9a6d-82a43fe623e2" providerId="AD" clId="Web-{9BB27C81-7241-41C0-8AD7-D9FF53D99B9D}" dt="2022-06-08T10:11:43.946" v="65" actId="20577"/>
          <ac:spMkLst>
            <pc:docMk/>
            <pc:sldMk cId="100432286" sldId="258"/>
            <ac:spMk id="2" creationId="{D6336FBF-821F-C288-598B-68E7664DCE35}"/>
          </ac:spMkLst>
        </pc:spChg>
      </pc:sldChg>
      <pc:sldChg chg="modSp new">
        <pc:chgData name="Božana Gvero" userId="S::bozana.gvero@skole.hr::bfdb736c-83bb-4682-9a6d-82a43fe623e2" providerId="AD" clId="Web-{9BB27C81-7241-41C0-8AD7-D9FF53D99B9D}" dt="2022-06-08T10:13:28.214" v="77" actId="20577"/>
        <pc:sldMkLst>
          <pc:docMk/>
          <pc:sldMk cId="3093605228" sldId="259"/>
        </pc:sldMkLst>
        <pc:spChg chg="mod">
          <ac:chgData name="Božana Gvero" userId="S::bozana.gvero@skole.hr::bfdb736c-83bb-4682-9a6d-82a43fe623e2" providerId="AD" clId="Web-{9BB27C81-7241-41C0-8AD7-D9FF53D99B9D}" dt="2022-06-08T10:13:28.214" v="77" actId="20577"/>
          <ac:spMkLst>
            <pc:docMk/>
            <pc:sldMk cId="3093605228" sldId="259"/>
            <ac:spMk id="2" creationId="{A0D57F47-0C4A-A03F-9A04-E398EFD5086F}"/>
          </ac:spMkLst>
        </pc:spChg>
      </pc:sldChg>
      <pc:sldChg chg="modSp new ord">
        <pc:chgData name="Božana Gvero" userId="S::bozana.gvero@skole.hr::bfdb736c-83bb-4682-9a6d-82a43fe623e2" providerId="AD" clId="Web-{9BB27C81-7241-41C0-8AD7-D9FF53D99B9D}" dt="2022-06-08T10:19:35.067" v="86"/>
        <pc:sldMkLst>
          <pc:docMk/>
          <pc:sldMk cId="2237361767" sldId="260"/>
        </pc:sldMkLst>
        <pc:spChg chg="mod">
          <ac:chgData name="Božana Gvero" userId="S::bozana.gvero@skole.hr::bfdb736c-83bb-4682-9a6d-82a43fe623e2" providerId="AD" clId="Web-{9BB27C81-7241-41C0-8AD7-D9FF53D99B9D}" dt="2022-06-08T10:15:01.217" v="84" actId="20577"/>
          <ac:spMkLst>
            <pc:docMk/>
            <pc:sldMk cId="2237361767" sldId="260"/>
            <ac:spMk id="2" creationId="{7B915C09-702C-2C35-E4F4-3A5796B47795}"/>
          </ac:spMkLst>
        </pc:spChg>
      </pc:sldChg>
      <pc:sldChg chg="modSp new ord">
        <pc:chgData name="Božana Gvero" userId="S::bozana.gvero@skole.hr::bfdb736c-83bb-4682-9a6d-82a43fe623e2" providerId="AD" clId="Web-{9BB27C81-7241-41C0-8AD7-D9FF53D99B9D}" dt="2022-06-08T10:19:49.021" v="93" actId="20577"/>
        <pc:sldMkLst>
          <pc:docMk/>
          <pc:sldMk cId="3907492931" sldId="261"/>
        </pc:sldMkLst>
        <pc:spChg chg="mod">
          <ac:chgData name="Božana Gvero" userId="S::bozana.gvero@skole.hr::bfdb736c-83bb-4682-9a6d-82a43fe623e2" providerId="AD" clId="Web-{9BB27C81-7241-41C0-8AD7-D9FF53D99B9D}" dt="2022-06-08T10:19:49.021" v="93" actId="20577"/>
          <ac:spMkLst>
            <pc:docMk/>
            <pc:sldMk cId="3907492931" sldId="261"/>
            <ac:spMk id="2" creationId="{A013A7CA-CC5F-E180-7DC4-A851FAF92BAB}"/>
          </ac:spMkLst>
        </pc:spChg>
        <pc:spChg chg="mod">
          <ac:chgData name="Božana Gvero" userId="S::bozana.gvero@skole.hr::bfdb736c-83bb-4682-9a6d-82a43fe623e2" providerId="AD" clId="Web-{9BB27C81-7241-41C0-8AD7-D9FF53D99B9D}" dt="2022-06-08T10:19:39.942" v="88" actId="20577"/>
          <ac:spMkLst>
            <pc:docMk/>
            <pc:sldMk cId="3907492931" sldId="261"/>
            <ac:spMk id="3" creationId="{64012995-D861-76ED-1A96-CA1CA6103CD5}"/>
          </ac:spMkLst>
        </pc:spChg>
      </pc:sldChg>
      <pc:sldMasterChg chg="del delSldLayout">
        <pc:chgData name="Božana Gvero" userId="S::bozana.gvero@skole.hr::bfdb736c-83bb-4682-9a6d-82a43fe623e2" providerId="AD" clId="Web-{9BB27C81-7241-41C0-8AD7-D9FF53D99B9D}" dt="2022-06-08T10:00:53.415" v="3"/>
        <pc:sldMasterMkLst>
          <pc:docMk/>
          <pc:sldMasterMk cId="2585251318" sldId="2147483648"/>
        </pc:sldMasterMkLst>
        <pc:sldLayoutChg chg="del">
          <pc:chgData name="Božana Gvero" userId="S::bozana.gvero@skole.hr::bfdb736c-83bb-4682-9a6d-82a43fe623e2" providerId="AD" clId="Web-{9BB27C81-7241-41C0-8AD7-D9FF53D99B9D}" dt="2022-06-08T10:00:53.415" v="3"/>
          <pc:sldLayoutMkLst>
            <pc:docMk/>
            <pc:sldMasterMk cId="2585251318" sldId="2147483648"/>
            <pc:sldLayoutMk cId="3765679864" sldId="2147483649"/>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739703112" sldId="2147483650"/>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2188215339" sldId="2147483651"/>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1293178062" sldId="2147483652"/>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1748076504" sldId="2147483653"/>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2039718774" sldId="2147483654"/>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837950394" sldId="2147483655"/>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2178566408" sldId="2147483656"/>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2712090430" sldId="2147483657"/>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1620972499" sldId="2147483658"/>
          </pc:sldLayoutMkLst>
        </pc:sldLayoutChg>
        <pc:sldLayoutChg chg="del">
          <pc:chgData name="Božana Gvero" userId="S::bozana.gvero@skole.hr::bfdb736c-83bb-4682-9a6d-82a43fe623e2" providerId="AD" clId="Web-{9BB27C81-7241-41C0-8AD7-D9FF53D99B9D}" dt="2022-06-08T10:00:53.415" v="3"/>
          <pc:sldLayoutMkLst>
            <pc:docMk/>
            <pc:sldMasterMk cId="2585251318" sldId="2147483648"/>
            <pc:sldLayoutMk cId="3757600183" sldId="2147483659"/>
          </pc:sldLayoutMkLst>
        </pc:sldLayoutChg>
      </pc:sldMasterChg>
      <pc:sldMasterChg chg="add replId addSldLayout">
        <pc:chgData name="Božana Gvero" userId="S::bozana.gvero@skole.hr::bfdb736c-83bb-4682-9a6d-82a43fe623e2" providerId="AD" clId="Web-{9BB27C81-7241-41C0-8AD7-D9FF53D99B9D}" dt="2022-06-08T10:00:53.415" v="3"/>
        <pc:sldMasterMkLst>
          <pc:docMk/>
          <pc:sldMasterMk cId="151044660" sldId="2147483660"/>
        </pc:sldMasterMkLst>
        <pc:sldLayoutChg chg="add">
          <pc:chgData name="Božana Gvero" userId="S::bozana.gvero@skole.hr::bfdb736c-83bb-4682-9a6d-82a43fe623e2" providerId="AD" clId="Web-{9BB27C81-7241-41C0-8AD7-D9FF53D99B9D}" dt="2022-06-08T10:00:53.415" v="3"/>
          <pc:sldLayoutMkLst>
            <pc:docMk/>
            <pc:sldMasterMk cId="151044660" sldId="2147483660"/>
            <pc:sldLayoutMk cId="1887913810" sldId="2147483661"/>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2639665667" sldId="2147483662"/>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3815299882" sldId="2147483663"/>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4006148539" sldId="2147483664"/>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1138550702" sldId="2147483665"/>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1446376884" sldId="2147483666"/>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1442568199" sldId="2147483667"/>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2645470268" sldId="2147483668"/>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1748867683" sldId="2147483669"/>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2338873815" sldId="2147483670"/>
          </pc:sldLayoutMkLst>
        </pc:sldLayoutChg>
        <pc:sldLayoutChg chg="add replId">
          <pc:chgData name="Božana Gvero" userId="S::bozana.gvero@skole.hr::bfdb736c-83bb-4682-9a6d-82a43fe623e2" providerId="AD" clId="Web-{9BB27C81-7241-41C0-8AD7-D9FF53D99B9D}" dt="2022-06-08T10:00:53.415" v="3"/>
          <pc:sldLayoutMkLst>
            <pc:docMk/>
            <pc:sldMasterMk cId="151044660" sldId="2147483660"/>
            <pc:sldLayoutMk cId="3507571701" sldId="2147483671"/>
          </pc:sldLayoutMkLst>
        </pc:sldLayoutChg>
      </pc:sldMasterChg>
    </pc:docChg>
  </pc:docChgLst>
  <pc:docChgLst>
    <pc:chgData name="Božana Gvero" userId="bfdb736c-83bb-4682-9a6d-82a43fe623e2" providerId="ADAL" clId="{81D97DB8-6E21-2947-B5B9-3EFD241B4268}"/>
    <pc:docChg chg="undo custSel addSld modSld sldOrd">
      <pc:chgData name="Božana Gvero" userId="bfdb736c-83bb-4682-9a6d-82a43fe623e2" providerId="ADAL" clId="{81D97DB8-6E21-2947-B5B9-3EFD241B4268}" dt="2022-06-09T06:55:39.549" v="466" actId="20577"/>
      <pc:docMkLst>
        <pc:docMk/>
      </pc:docMkLst>
      <pc:sldChg chg="addSp delSp modSp mod setBg">
        <pc:chgData name="Božana Gvero" userId="bfdb736c-83bb-4682-9a6d-82a43fe623e2" providerId="ADAL" clId="{81D97DB8-6E21-2947-B5B9-3EFD241B4268}" dt="2022-06-09T06:43:48.658" v="15" actId="26606"/>
        <pc:sldMkLst>
          <pc:docMk/>
          <pc:sldMk cId="100432286" sldId="258"/>
        </pc:sldMkLst>
        <pc:spChg chg="mod">
          <ac:chgData name="Božana Gvero" userId="bfdb736c-83bb-4682-9a6d-82a43fe623e2" providerId="ADAL" clId="{81D97DB8-6E21-2947-B5B9-3EFD241B4268}" dt="2022-06-09T06:43:48.637" v="14" actId="26606"/>
          <ac:spMkLst>
            <pc:docMk/>
            <pc:sldMk cId="100432286" sldId="258"/>
            <ac:spMk id="2" creationId="{D6336FBF-821F-C288-598B-68E7664DCE35}"/>
          </ac:spMkLst>
        </pc:spChg>
        <pc:spChg chg="del">
          <ac:chgData name="Božana Gvero" userId="bfdb736c-83bb-4682-9a6d-82a43fe623e2" providerId="ADAL" clId="{81D97DB8-6E21-2947-B5B9-3EFD241B4268}" dt="2022-06-09T06:41:46.844" v="8" actId="931"/>
          <ac:spMkLst>
            <pc:docMk/>
            <pc:sldMk cId="100432286" sldId="258"/>
            <ac:spMk id="3" creationId="{7BD8CE8D-3AA9-5C77-2DB1-8748BC36D4B9}"/>
          </ac:spMkLst>
        </pc:spChg>
        <pc:spChg chg="add del">
          <ac:chgData name="Božana Gvero" userId="bfdb736c-83bb-4682-9a6d-82a43fe623e2" providerId="ADAL" clId="{81D97DB8-6E21-2947-B5B9-3EFD241B4268}" dt="2022-06-09T06:43:37.169" v="12" actId="931"/>
          <ac:spMkLst>
            <pc:docMk/>
            <pc:sldMk cId="100432286" sldId="258"/>
            <ac:spMk id="8" creationId="{99BA811B-E340-F6B9-B3B3-4E5BA8B892B9}"/>
          </ac:spMkLst>
        </pc:spChg>
        <pc:spChg chg="add del">
          <ac:chgData name="Božana Gvero" userId="bfdb736c-83bb-4682-9a6d-82a43fe623e2" providerId="ADAL" clId="{81D97DB8-6E21-2947-B5B9-3EFD241B4268}" dt="2022-06-09T06:43:48.658" v="15" actId="26606"/>
          <ac:spMkLst>
            <pc:docMk/>
            <pc:sldMk cId="100432286" sldId="258"/>
            <ac:spMk id="11" creationId="{11657BF2-BFFB-4FF0-9FE2-4D7F7A7C9D50}"/>
          </ac:spMkLst>
        </pc:spChg>
        <pc:spChg chg="add del">
          <ac:chgData name="Božana Gvero" userId="bfdb736c-83bb-4682-9a6d-82a43fe623e2" providerId="ADAL" clId="{81D97DB8-6E21-2947-B5B9-3EFD241B4268}" dt="2022-06-09T06:43:48.658" v="15" actId="26606"/>
          <ac:spMkLst>
            <pc:docMk/>
            <pc:sldMk cId="100432286" sldId="258"/>
            <ac:spMk id="13" creationId="{25397171-E233-4F26-9A8C-29C436537DC4}"/>
          </ac:spMkLst>
        </pc:spChg>
        <pc:spChg chg="add del">
          <ac:chgData name="Božana Gvero" userId="bfdb736c-83bb-4682-9a6d-82a43fe623e2" providerId="ADAL" clId="{81D97DB8-6E21-2947-B5B9-3EFD241B4268}" dt="2022-06-09T06:43:48.658" v="15" actId="26606"/>
          <ac:spMkLst>
            <pc:docMk/>
            <pc:sldMk cId="100432286" sldId="258"/>
            <ac:spMk id="15" creationId="{EA830B9C-C9EB-4D80-9552-AE9DE30758C9}"/>
          </ac:spMkLst>
        </pc:spChg>
        <pc:spChg chg="add del">
          <ac:chgData name="Božana Gvero" userId="bfdb736c-83bb-4682-9a6d-82a43fe623e2" providerId="ADAL" clId="{81D97DB8-6E21-2947-B5B9-3EFD241B4268}" dt="2022-06-09T06:43:48.637" v="14" actId="26606"/>
          <ac:spMkLst>
            <pc:docMk/>
            <pc:sldMk cId="100432286" sldId="258"/>
            <ac:spMk id="19" creationId="{8A8EA333-56E1-F1F2-3A9B-B4BE64F81FA7}"/>
          </ac:spMkLst>
        </pc:spChg>
        <pc:spChg chg="add del">
          <ac:chgData name="Božana Gvero" userId="bfdb736c-83bb-4682-9a6d-82a43fe623e2" providerId="ADAL" clId="{81D97DB8-6E21-2947-B5B9-3EFD241B4268}" dt="2022-06-09T06:43:48.637" v="14" actId="26606"/>
          <ac:spMkLst>
            <pc:docMk/>
            <pc:sldMk cId="100432286" sldId="258"/>
            <ac:spMk id="22" creationId="{0BBB6B01-5B73-410C-B70E-8CF2FA470D11}"/>
          </ac:spMkLst>
        </pc:spChg>
        <pc:spChg chg="add del">
          <ac:chgData name="Božana Gvero" userId="bfdb736c-83bb-4682-9a6d-82a43fe623e2" providerId="ADAL" clId="{81D97DB8-6E21-2947-B5B9-3EFD241B4268}" dt="2022-06-09T06:43:48.637" v="14" actId="26606"/>
          <ac:spMkLst>
            <pc:docMk/>
            <pc:sldMk cId="100432286" sldId="258"/>
            <ac:spMk id="24" creationId="{8712F587-12D0-435C-8E3F-F44C36EE71B8}"/>
          </ac:spMkLst>
        </pc:spChg>
        <pc:spChg chg="add">
          <ac:chgData name="Božana Gvero" userId="bfdb736c-83bb-4682-9a6d-82a43fe623e2" providerId="ADAL" clId="{81D97DB8-6E21-2947-B5B9-3EFD241B4268}" dt="2022-06-09T06:43:48.658" v="15" actId="26606"/>
          <ac:spMkLst>
            <pc:docMk/>
            <pc:sldMk cId="100432286" sldId="258"/>
            <ac:spMk id="26" creationId="{EA830B9C-C9EB-4D80-9552-AE9DE30758C9}"/>
          </ac:spMkLst>
        </pc:spChg>
        <pc:spChg chg="add">
          <ac:chgData name="Božana Gvero" userId="bfdb736c-83bb-4682-9a6d-82a43fe623e2" providerId="ADAL" clId="{81D97DB8-6E21-2947-B5B9-3EFD241B4268}" dt="2022-06-09T06:43:48.658" v="15" actId="26606"/>
          <ac:spMkLst>
            <pc:docMk/>
            <pc:sldMk cId="100432286" sldId="258"/>
            <ac:spMk id="27" creationId="{11657BF2-BFFB-4FF0-9FE2-4D7F7A7C9D50}"/>
          </ac:spMkLst>
        </pc:spChg>
        <pc:spChg chg="add">
          <ac:chgData name="Božana Gvero" userId="bfdb736c-83bb-4682-9a6d-82a43fe623e2" providerId="ADAL" clId="{81D97DB8-6E21-2947-B5B9-3EFD241B4268}" dt="2022-06-09T06:43:48.658" v="15" actId="26606"/>
          <ac:spMkLst>
            <pc:docMk/>
            <pc:sldMk cId="100432286" sldId="258"/>
            <ac:spMk id="28" creationId="{25397171-E233-4F26-9A8C-29C436537DC4}"/>
          </ac:spMkLst>
        </pc:spChg>
        <pc:spChg chg="add">
          <ac:chgData name="Božana Gvero" userId="bfdb736c-83bb-4682-9a6d-82a43fe623e2" providerId="ADAL" clId="{81D97DB8-6E21-2947-B5B9-3EFD241B4268}" dt="2022-06-09T06:43:48.658" v="15" actId="26606"/>
          <ac:spMkLst>
            <pc:docMk/>
            <pc:sldMk cId="100432286" sldId="258"/>
            <ac:spMk id="29" creationId="{B0C86C09-4A16-6BD4-9C66-B189755DBE16}"/>
          </ac:spMkLst>
        </pc:spChg>
        <pc:picChg chg="add del mod ord">
          <ac:chgData name="Božana Gvero" userId="bfdb736c-83bb-4682-9a6d-82a43fe623e2" providerId="ADAL" clId="{81D97DB8-6E21-2947-B5B9-3EFD241B4268}" dt="2022-06-09T06:43:27.567" v="11" actId="478"/>
          <ac:picMkLst>
            <pc:docMk/>
            <pc:sldMk cId="100432286" sldId="258"/>
            <ac:picMk id="4" creationId="{C10F4802-3646-1D42-8837-11B918AC9CBC}"/>
          </ac:picMkLst>
        </pc:picChg>
        <pc:picChg chg="add mod ord">
          <ac:chgData name="Božana Gvero" userId="bfdb736c-83bb-4682-9a6d-82a43fe623e2" providerId="ADAL" clId="{81D97DB8-6E21-2947-B5B9-3EFD241B4268}" dt="2022-06-09T06:43:48.658" v="15" actId="26606"/>
          <ac:picMkLst>
            <pc:docMk/>
            <pc:sldMk cId="100432286" sldId="258"/>
            <ac:picMk id="6" creationId="{F5C7A6D9-1F5A-394D-B182-ED0760C5CA01}"/>
          </ac:picMkLst>
        </pc:picChg>
      </pc:sldChg>
      <pc:sldChg chg="addSp delSp modSp mod setBg">
        <pc:chgData name="Božana Gvero" userId="bfdb736c-83bb-4682-9a6d-82a43fe623e2" providerId="ADAL" clId="{81D97DB8-6E21-2947-B5B9-3EFD241B4268}" dt="2022-06-09T06:39:10.508" v="7" actId="22"/>
        <pc:sldMkLst>
          <pc:docMk/>
          <pc:sldMk cId="3093605228" sldId="259"/>
        </pc:sldMkLst>
        <pc:spChg chg="mod ord">
          <ac:chgData name="Božana Gvero" userId="bfdb736c-83bb-4682-9a6d-82a43fe623e2" providerId="ADAL" clId="{81D97DB8-6E21-2947-B5B9-3EFD241B4268}" dt="2022-06-09T06:37:20.110" v="6" actId="26606"/>
          <ac:spMkLst>
            <pc:docMk/>
            <pc:sldMk cId="3093605228" sldId="259"/>
            <ac:spMk id="2" creationId="{A0D57F47-0C4A-A03F-9A04-E398EFD5086F}"/>
          </ac:spMkLst>
        </pc:spChg>
        <pc:spChg chg="del">
          <ac:chgData name="Božana Gvero" userId="bfdb736c-83bb-4682-9a6d-82a43fe623e2" providerId="ADAL" clId="{81D97DB8-6E21-2947-B5B9-3EFD241B4268}" dt="2022-06-09T06:37:02.212" v="0" actId="931"/>
          <ac:spMkLst>
            <pc:docMk/>
            <pc:sldMk cId="3093605228" sldId="259"/>
            <ac:spMk id="3" creationId="{CFDBACC9-E018-7C8D-9BED-C43766620082}"/>
          </ac:spMkLst>
        </pc:spChg>
        <pc:spChg chg="add mod">
          <ac:chgData name="Božana Gvero" userId="bfdb736c-83bb-4682-9a6d-82a43fe623e2" providerId="ADAL" clId="{81D97DB8-6E21-2947-B5B9-3EFD241B4268}" dt="2022-06-09T06:39:10.508" v="7" actId="22"/>
          <ac:spMkLst>
            <pc:docMk/>
            <pc:sldMk cId="3093605228" sldId="259"/>
            <ac:spMk id="8" creationId="{B82CD492-9014-0203-64BB-9DBA1B6BA2E8}"/>
          </ac:spMkLst>
        </pc:spChg>
        <pc:spChg chg="add">
          <ac:chgData name="Božana Gvero" userId="bfdb736c-83bb-4682-9a6d-82a43fe623e2" providerId="ADAL" clId="{81D97DB8-6E21-2947-B5B9-3EFD241B4268}" dt="2022-06-09T06:37:20.110" v="6" actId="26606"/>
          <ac:spMkLst>
            <pc:docMk/>
            <pc:sldMk cId="3093605228" sldId="259"/>
            <ac:spMk id="11" creationId="{78632963-757B-40C2-BB84-FC6107A54DAD}"/>
          </ac:spMkLst>
        </pc:spChg>
        <pc:spChg chg="add">
          <ac:chgData name="Božana Gvero" userId="bfdb736c-83bb-4682-9a6d-82a43fe623e2" providerId="ADAL" clId="{81D97DB8-6E21-2947-B5B9-3EFD241B4268}" dt="2022-06-09T06:37:20.110" v="6" actId="26606"/>
          <ac:spMkLst>
            <pc:docMk/>
            <pc:sldMk cId="3093605228" sldId="259"/>
            <ac:spMk id="13" creationId="{2853AE55-7E35-44B0-89F1-3F52B262AF33}"/>
          </ac:spMkLst>
        </pc:spChg>
        <pc:spChg chg="add">
          <ac:chgData name="Božana Gvero" userId="bfdb736c-83bb-4682-9a6d-82a43fe623e2" providerId="ADAL" clId="{81D97DB8-6E21-2947-B5B9-3EFD241B4268}" dt="2022-06-09T06:37:20.110" v="6" actId="26606"/>
          <ac:spMkLst>
            <pc:docMk/>
            <pc:sldMk cId="3093605228" sldId="259"/>
            <ac:spMk id="15" creationId="{DBC4BE4D-4B50-4F51-9F85-4B5D60B02D81}"/>
          </ac:spMkLst>
        </pc:spChg>
        <pc:picChg chg="add mod ord">
          <ac:chgData name="Božana Gvero" userId="bfdb736c-83bb-4682-9a6d-82a43fe623e2" providerId="ADAL" clId="{81D97DB8-6E21-2947-B5B9-3EFD241B4268}" dt="2022-06-09T06:37:20.110" v="6" actId="26606"/>
          <ac:picMkLst>
            <pc:docMk/>
            <pc:sldMk cId="3093605228" sldId="259"/>
            <ac:picMk id="4" creationId="{5466A2F5-98DC-B34E-B1D8-B45F24BF8B90}"/>
          </ac:picMkLst>
        </pc:picChg>
      </pc:sldChg>
      <pc:sldChg chg="addSp delSp modSp mod setBg">
        <pc:chgData name="Božana Gvero" userId="bfdb736c-83bb-4682-9a6d-82a43fe623e2" providerId="ADAL" clId="{81D97DB8-6E21-2947-B5B9-3EFD241B4268}" dt="2022-06-09T06:47:22.113" v="18" actId="1076"/>
        <pc:sldMkLst>
          <pc:docMk/>
          <pc:sldMk cId="2237361767" sldId="260"/>
        </pc:sldMkLst>
        <pc:spChg chg="mod ord">
          <ac:chgData name="Božana Gvero" userId="bfdb736c-83bb-4682-9a6d-82a43fe623e2" providerId="ADAL" clId="{81D97DB8-6E21-2947-B5B9-3EFD241B4268}" dt="2022-06-09T06:47:12.397" v="17" actId="26606"/>
          <ac:spMkLst>
            <pc:docMk/>
            <pc:sldMk cId="2237361767" sldId="260"/>
            <ac:spMk id="2" creationId="{7B915C09-702C-2C35-E4F4-3A5796B47795}"/>
          </ac:spMkLst>
        </pc:spChg>
        <pc:spChg chg="del">
          <ac:chgData name="Božana Gvero" userId="bfdb736c-83bb-4682-9a6d-82a43fe623e2" providerId="ADAL" clId="{81D97DB8-6E21-2947-B5B9-3EFD241B4268}" dt="2022-06-09T06:47:07.819" v="16" actId="931"/>
          <ac:spMkLst>
            <pc:docMk/>
            <pc:sldMk cId="2237361767" sldId="260"/>
            <ac:spMk id="3" creationId="{2B14F806-FD22-1E2A-F310-32E416A3B904}"/>
          </ac:spMkLst>
        </pc:spChg>
        <pc:spChg chg="add">
          <ac:chgData name="Božana Gvero" userId="bfdb736c-83bb-4682-9a6d-82a43fe623e2" providerId="ADAL" clId="{81D97DB8-6E21-2947-B5B9-3EFD241B4268}" dt="2022-06-09T06:47:12.397" v="17" actId="26606"/>
          <ac:spMkLst>
            <pc:docMk/>
            <pc:sldMk cId="2237361767" sldId="260"/>
            <ac:spMk id="8" creationId="{871CCA45-D482-B7B1-97B9-08003170BBFC}"/>
          </ac:spMkLst>
        </pc:spChg>
        <pc:spChg chg="add">
          <ac:chgData name="Božana Gvero" userId="bfdb736c-83bb-4682-9a6d-82a43fe623e2" providerId="ADAL" clId="{81D97DB8-6E21-2947-B5B9-3EFD241B4268}" dt="2022-06-09T06:47:12.397" v="17" actId="26606"/>
          <ac:spMkLst>
            <pc:docMk/>
            <pc:sldMk cId="2237361767" sldId="260"/>
            <ac:spMk id="11" creationId="{78632963-757B-40C2-BB84-FC6107A54DAD}"/>
          </ac:spMkLst>
        </pc:spChg>
        <pc:spChg chg="add">
          <ac:chgData name="Božana Gvero" userId="bfdb736c-83bb-4682-9a6d-82a43fe623e2" providerId="ADAL" clId="{81D97DB8-6E21-2947-B5B9-3EFD241B4268}" dt="2022-06-09T06:47:12.397" v="17" actId="26606"/>
          <ac:spMkLst>
            <pc:docMk/>
            <pc:sldMk cId="2237361767" sldId="260"/>
            <ac:spMk id="13" creationId="{2853AE55-7E35-44B0-89F1-3F52B262AF33}"/>
          </ac:spMkLst>
        </pc:spChg>
        <pc:spChg chg="add">
          <ac:chgData name="Božana Gvero" userId="bfdb736c-83bb-4682-9a6d-82a43fe623e2" providerId="ADAL" clId="{81D97DB8-6E21-2947-B5B9-3EFD241B4268}" dt="2022-06-09T06:47:12.397" v="17" actId="26606"/>
          <ac:spMkLst>
            <pc:docMk/>
            <pc:sldMk cId="2237361767" sldId="260"/>
            <ac:spMk id="15" creationId="{DBC4BE4D-4B50-4F51-9F85-4B5D60B02D81}"/>
          </ac:spMkLst>
        </pc:spChg>
        <pc:picChg chg="add mod ord">
          <ac:chgData name="Božana Gvero" userId="bfdb736c-83bb-4682-9a6d-82a43fe623e2" providerId="ADAL" clId="{81D97DB8-6E21-2947-B5B9-3EFD241B4268}" dt="2022-06-09T06:47:22.113" v="18" actId="1076"/>
          <ac:picMkLst>
            <pc:docMk/>
            <pc:sldMk cId="2237361767" sldId="260"/>
            <ac:picMk id="4" creationId="{EEB790BD-D627-F544-A9B3-119B0CD4B673}"/>
          </ac:picMkLst>
        </pc:picChg>
      </pc:sldChg>
      <pc:sldChg chg="addSp delSp modSp mod setBg modClrScheme delDesignElem chgLayout">
        <pc:chgData name="Božana Gvero" userId="bfdb736c-83bb-4682-9a6d-82a43fe623e2" providerId="ADAL" clId="{81D97DB8-6E21-2947-B5B9-3EFD241B4268}" dt="2022-06-09T06:52:00.405" v="410" actId="1076"/>
        <pc:sldMkLst>
          <pc:docMk/>
          <pc:sldMk cId="3907492931" sldId="261"/>
        </pc:sldMkLst>
        <pc:spChg chg="mod ord">
          <ac:chgData name="Božana Gvero" userId="bfdb736c-83bb-4682-9a6d-82a43fe623e2" providerId="ADAL" clId="{81D97DB8-6E21-2947-B5B9-3EFD241B4268}" dt="2022-06-09T06:49:25.647" v="28" actId="700"/>
          <ac:spMkLst>
            <pc:docMk/>
            <pc:sldMk cId="3907492931" sldId="261"/>
            <ac:spMk id="2" creationId="{A013A7CA-CC5F-E180-7DC4-A851FAF92BAB}"/>
          </ac:spMkLst>
        </pc:spChg>
        <pc:spChg chg="mod ord">
          <ac:chgData name="Božana Gvero" userId="bfdb736c-83bb-4682-9a6d-82a43fe623e2" providerId="ADAL" clId="{81D97DB8-6E21-2947-B5B9-3EFD241B4268}" dt="2022-06-09T06:50:48.401" v="408" actId="22"/>
          <ac:spMkLst>
            <pc:docMk/>
            <pc:sldMk cId="3907492931" sldId="261"/>
            <ac:spMk id="3" creationId="{64012995-D861-76ED-1A96-CA1CA6103CD5}"/>
          </ac:spMkLst>
        </pc:spChg>
        <pc:spChg chg="add mod">
          <ac:chgData name="Božana Gvero" userId="bfdb736c-83bb-4682-9a6d-82a43fe623e2" providerId="ADAL" clId="{81D97DB8-6E21-2947-B5B9-3EFD241B4268}" dt="2022-06-09T06:52:00.405" v="410" actId="1076"/>
          <ac:spMkLst>
            <pc:docMk/>
            <pc:sldMk cId="3907492931" sldId="261"/>
            <ac:spMk id="9" creationId="{651A3F51-D17D-2745-83B5-8EE25230BC4C}"/>
          </ac:spMkLst>
        </pc:spChg>
        <pc:spChg chg="add del">
          <ac:chgData name="Božana Gvero" userId="bfdb736c-83bb-4682-9a6d-82a43fe623e2" providerId="ADAL" clId="{81D97DB8-6E21-2947-B5B9-3EFD241B4268}" dt="2022-06-09T06:48:27.853" v="21" actId="26606"/>
          <ac:spMkLst>
            <pc:docMk/>
            <pc:sldMk cId="3907492931" sldId="261"/>
            <ac:spMk id="9" creationId="{78632963-757B-40C2-BB84-FC6107A54DAD}"/>
          </ac:spMkLst>
        </pc:spChg>
        <pc:spChg chg="add del">
          <ac:chgData name="Božana Gvero" userId="bfdb736c-83bb-4682-9a6d-82a43fe623e2" providerId="ADAL" clId="{81D97DB8-6E21-2947-B5B9-3EFD241B4268}" dt="2022-06-09T06:48:27.853" v="21" actId="26606"/>
          <ac:spMkLst>
            <pc:docMk/>
            <pc:sldMk cId="3907492931" sldId="261"/>
            <ac:spMk id="11" creationId="{2853AE55-7E35-44B0-89F1-3F52B262AF33}"/>
          </ac:spMkLst>
        </pc:spChg>
        <pc:spChg chg="add del">
          <ac:chgData name="Božana Gvero" userId="bfdb736c-83bb-4682-9a6d-82a43fe623e2" providerId="ADAL" clId="{81D97DB8-6E21-2947-B5B9-3EFD241B4268}" dt="2022-06-09T06:48:27.853" v="21" actId="26606"/>
          <ac:spMkLst>
            <pc:docMk/>
            <pc:sldMk cId="3907492931" sldId="261"/>
            <ac:spMk id="13" creationId="{DBC4BE4D-4B50-4F51-9F85-4B5D60B02D81}"/>
          </ac:spMkLst>
        </pc:spChg>
        <pc:spChg chg="add del">
          <ac:chgData name="Božana Gvero" userId="bfdb736c-83bb-4682-9a6d-82a43fe623e2" providerId="ADAL" clId="{81D97DB8-6E21-2947-B5B9-3EFD241B4268}" dt="2022-06-09T06:49:08.889" v="26" actId="26606"/>
          <ac:spMkLst>
            <pc:docMk/>
            <pc:sldMk cId="3907492931" sldId="261"/>
            <ac:spMk id="15" creationId="{EB949D8D-8E17-4DBF-BEA8-13C57BF63803}"/>
          </ac:spMkLst>
        </pc:spChg>
        <pc:spChg chg="add del">
          <ac:chgData name="Božana Gvero" userId="bfdb736c-83bb-4682-9a6d-82a43fe623e2" providerId="ADAL" clId="{81D97DB8-6E21-2947-B5B9-3EFD241B4268}" dt="2022-06-09T06:49:08.889" v="26" actId="26606"/>
          <ac:spMkLst>
            <pc:docMk/>
            <pc:sldMk cId="3907492931" sldId="261"/>
            <ac:spMk id="16" creationId="{4BC6FC45-D4D9-4025-91DA-272D318D372B}"/>
          </ac:spMkLst>
        </pc:spChg>
        <pc:spChg chg="add del">
          <ac:chgData name="Božana Gvero" userId="bfdb736c-83bb-4682-9a6d-82a43fe623e2" providerId="ADAL" clId="{81D97DB8-6E21-2947-B5B9-3EFD241B4268}" dt="2022-06-09T06:49:08.889" v="26" actId="26606"/>
          <ac:spMkLst>
            <pc:docMk/>
            <pc:sldMk cId="3907492931" sldId="261"/>
            <ac:spMk id="17" creationId="{EA284212-C175-4C82-B112-A5208F70CB53}"/>
          </ac:spMkLst>
        </pc:spChg>
        <pc:spChg chg="add del">
          <ac:chgData name="Božana Gvero" userId="bfdb736c-83bb-4682-9a6d-82a43fe623e2" providerId="ADAL" clId="{81D97DB8-6E21-2947-B5B9-3EFD241B4268}" dt="2022-06-09T06:49:25.647" v="28" actId="700"/>
          <ac:spMkLst>
            <pc:docMk/>
            <pc:sldMk cId="3907492931" sldId="261"/>
            <ac:spMk id="22" creationId="{62E3493C-9EE5-40C5-9902-4A0416374CD5}"/>
          </ac:spMkLst>
        </pc:spChg>
        <pc:spChg chg="add del">
          <ac:chgData name="Božana Gvero" userId="bfdb736c-83bb-4682-9a6d-82a43fe623e2" providerId="ADAL" clId="{81D97DB8-6E21-2947-B5B9-3EFD241B4268}" dt="2022-06-09T06:49:25.647" v="28" actId="700"/>
          <ac:spMkLst>
            <pc:docMk/>
            <pc:sldMk cId="3907492931" sldId="261"/>
            <ac:spMk id="24" creationId="{C93C2DD8-0EC6-4B41-91E6-4A8E336AF89A}"/>
          </ac:spMkLst>
        </pc:spChg>
        <pc:spChg chg="add del">
          <ac:chgData name="Božana Gvero" userId="bfdb736c-83bb-4682-9a6d-82a43fe623e2" providerId="ADAL" clId="{81D97DB8-6E21-2947-B5B9-3EFD241B4268}" dt="2022-06-09T06:49:25.647" v="28" actId="700"/>
          <ac:spMkLst>
            <pc:docMk/>
            <pc:sldMk cId="3907492931" sldId="261"/>
            <ac:spMk id="26" creationId="{D5E3F933-FC69-4374-A35F-CF40365370FB}"/>
          </ac:spMkLst>
        </pc:spChg>
        <pc:picChg chg="add mod ord">
          <ac:chgData name="Božana Gvero" userId="bfdb736c-83bb-4682-9a6d-82a43fe623e2" providerId="ADAL" clId="{81D97DB8-6E21-2947-B5B9-3EFD241B4268}" dt="2022-06-09T06:49:08.889" v="26" actId="26606"/>
          <ac:picMkLst>
            <pc:docMk/>
            <pc:sldMk cId="3907492931" sldId="261"/>
            <ac:picMk id="4" creationId="{8E904250-4BB8-AF4D-975C-FCB8A53A3127}"/>
          </ac:picMkLst>
        </pc:picChg>
      </pc:sldChg>
      <pc:sldChg chg="modSp new ord">
        <pc:chgData name="Božana Gvero" userId="bfdb736c-83bb-4682-9a6d-82a43fe623e2" providerId="ADAL" clId="{81D97DB8-6E21-2947-B5B9-3EFD241B4268}" dt="2022-06-09T06:54:16.617" v="433" actId="20577"/>
        <pc:sldMkLst>
          <pc:docMk/>
          <pc:sldMk cId="377174785" sldId="262"/>
        </pc:sldMkLst>
        <pc:spChg chg="mod">
          <ac:chgData name="Božana Gvero" userId="bfdb736c-83bb-4682-9a6d-82a43fe623e2" providerId="ADAL" clId="{81D97DB8-6E21-2947-B5B9-3EFD241B4268}" dt="2022-06-09T06:54:16.617" v="433" actId="20577"/>
          <ac:spMkLst>
            <pc:docMk/>
            <pc:sldMk cId="377174785" sldId="262"/>
            <ac:spMk id="2" creationId="{C4C94F98-7B92-B544-92D1-2FF3504C4EED}"/>
          </ac:spMkLst>
        </pc:spChg>
      </pc:sldChg>
      <pc:sldChg chg="modSp new">
        <pc:chgData name="Božana Gvero" userId="bfdb736c-83bb-4682-9a6d-82a43fe623e2" providerId="ADAL" clId="{81D97DB8-6E21-2947-B5B9-3EFD241B4268}" dt="2022-06-09T06:54:37.495" v="452" actId="20577"/>
        <pc:sldMkLst>
          <pc:docMk/>
          <pc:sldMk cId="3502873433" sldId="263"/>
        </pc:sldMkLst>
        <pc:spChg chg="mod">
          <ac:chgData name="Božana Gvero" userId="bfdb736c-83bb-4682-9a6d-82a43fe623e2" providerId="ADAL" clId="{81D97DB8-6E21-2947-B5B9-3EFD241B4268}" dt="2022-06-09T06:54:37.495" v="452" actId="20577"/>
          <ac:spMkLst>
            <pc:docMk/>
            <pc:sldMk cId="3502873433" sldId="263"/>
            <ac:spMk id="2" creationId="{834AB06B-BF21-F645-A898-D34E9BB66AFF}"/>
          </ac:spMkLst>
        </pc:spChg>
      </pc:sldChg>
      <pc:sldChg chg="modSp new">
        <pc:chgData name="Božana Gvero" userId="bfdb736c-83bb-4682-9a6d-82a43fe623e2" providerId="ADAL" clId="{81D97DB8-6E21-2947-B5B9-3EFD241B4268}" dt="2022-06-09T06:55:39.549" v="466" actId="20577"/>
        <pc:sldMkLst>
          <pc:docMk/>
          <pc:sldMk cId="2081411658" sldId="264"/>
        </pc:sldMkLst>
        <pc:spChg chg="mod">
          <ac:chgData name="Božana Gvero" userId="bfdb736c-83bb-4682-9a6d-82a43fe623e2" providerId="ADAL" clId="{81D97DB8-6E21-2947-B5B9-3EFD241B4268}" dt="2022-06-09T06:55:39.549" v="466" actId="20577"/>
          <ac:spMkLst>
            <pc:docMk/>
            <pc:sldMk cId="2081411658" sldId="264"/>
            <ac:spMk id="2" creationId="{B33A700F-B842-3742-9B56-1AEA4A48E714}"/>
          </ac:spMkLst>
        </pc:spChg>
      </pc:sldChg>
    </pc:docChg>
  </pc:docChgLst>
  <pc:docChgLst>
    <pc:chgData name="Božana Gvero" userId="S::bozana.gvero@skole.hr::bfdb736c-83bb-4682-9a6d-82a43fe623e2" providerId="AD" clId="Web-{656B89C5-C4BA-66A6-9CBD-1FD04D96E6E5}"/>
    <pc:docChg chg="addSld modSld sldOrd">
      <pc:chgData name="Božana Gvero" userId="S::bozana.gvero@skole.hr::bfdb736c-83bb-4682-9a6d-82a43fe623e2" providerId="AD" clId="Web-{656B89C5-C4BA-66A6-9CBD-1FD04D96E6E5}" dt="2022-06-11T11:28:29.836" v="441"/>
      <pc:docMkLst>
        <pc:docMk/>
      </pc:docMkLst>
      <pc:sldChg chg="modSp modTransition">
        <pc:chgData name="Božana Gvero" userId="S::bozana.gvero@skole.hr::bfdb736c-83bb-4682-9a6d-82a43fe623e2" providerId="AD" clId="Web-{656B89C5-C4BA-66A6-9CBD-1FD04D96E6E5}" dt="2022-06-11T11:26:27.520" v="418"/>
        <pc:sldMkLst>
          <pc:docMk/>
          <pc:sldMk cId="414714023" sldId="256"/>
        </pc:sldMkLst>
        <pc:spChg chg="mod">
          <ac:chgData name="Božana Gvero" userId="S::bozana.gvero@skole.hr::bfdb736c-83bb-4682-9a6d-82a43fe623e2" providerId="AD" clId="Web-{656B89C5-C4BA-66A6-9CBD-1FD04D96E6E5}" dt="2022-06-11T10:20:26.491" v="192" actId="1076"/>
          <ac:spMkLst>
            <pc:docMk/>
            <pc:sldMk cId="414714023" sldId="256"/>
            <ac:spMk id="3" creationId="{00000000-0000-0000-0000-000000000000}"/>
          </ac:spMkLst>
        </pc:spChg>
        <pc:picChg chg="mod">
          <ac:chgData name="Božana Gvero" userId="S::bozana.gvero@skole.hr::bfdb736c-83bb-4682-9a6d-82a43fe623e2" providerId="AD" clId="Web-{656B89C5-C4BA-66A6-9CBD-1FD04D96E6E5}" dt="2022-06-11T10:19:38.724" v="180" actId="1076"/>
          <ac:picMkLst>
            <pc:docMk/>
            <pc:sldMk cId="414714023" sldId="256"/>
            <ac:picMk id="4" creationId="{D70EA299-917A-229F-0C7A-BE65CE9C5D6B}"/>
          </ac:picMkLst>
        </pc:picChg>
      </pc:sldChg>
      <pc:sldChg chg="modSp modTransition">
        <pc:chgData name="Božana Gvero" userId="S::bozana.gvero@skole.hr::bfdb736c-83bb-4682-9a6d-82a43fe623e2" providerId="AD" clId="Web-{656B89C5-C4BA-66A6-9CBD-1FD04D96E6E5}" dt="2022-06-11T11:26:29.974" v="419"/>
        <pc:sldMkLst>
          <pc:docMk/>
          <pc:sldMk cId="2491406505" sldId="257"/>
        </pc:sldMkLst>
        <pc:spChg chg="mod">
          <ac:chgData name="Božana Gvero" userId="S::bozana.gvero@skole.hr::bfdb736c-83bb-4682-9a6d-82a43fe623e2" providerId="AD" clId="Web-{656B89C5-C4BA-66A6-9CBD-1FD04D96E6E5}" dt="2022-06-11T10:23:27.058" v="212" actId="20577"/>
          <ac:spMkLst>
            <pc:docMk/>
            <pc:sldMk cId="2491406505" sldId="257"/>
            <ac:spMk id="2" creationId="{D4922AB0-BDEE-8CE2-445F-568FDE1C41E9}"/>
          </ac:spMkLst>
        </pc:spChg>
        <pc:spChg chg="mod">
          <ac:chgData name="Božana Gvero" userId="S::bozana.gvero@skole.hr::bfdb736c-83bb-4682-9a6d-82a43fe623e2" providerId="AD" clId="Web-{656B89C5-C4BA-66A6-9CBD-1FD04D96E6E5}" dt="2022-06-11T09:54:42.882" v="86"/>
          <ac:spMkLst>
            <pc:docMk/>
            <pc:sldMk cId="2491406505" sldId="257"/>
            <ac:spMk id="9" creationId="{02A9E275-90C5-4384-4B1B-45FC59951D23}"/>
          </ac:spMkLst>
        </pc:spChg>
      </pc:sldChg>
      <pc:sldChg chg="addSp delSp modSp ord modTransition">
        <pc:chgData name="Božana Gvero" userId="S::bozana.gvero@skole.hr::bfdb736c-83bb-4682-9a6d-82a43fe623e2" providerId="AD" clId="Web-{656B89C5-C4BA-66A6-9CBD-1FD04D96E6E5}" dt="2022-06-11T11:26:38.583" v="421"/>
        <pc:sldMkLst>
          <pc:docMk/>
          <pc:sldMk cId="100432286" sldId="258"/>
        </pc:sldMkLst>
        <pc:spChg chg="mod">
          <ac:chgData name="Božana Gvero" userId="S::bozana.gvero@skole.hr::bfdb736c-83bb-4682-9a6d-82a43fe623e2" providerId="AD" clId="Web-{656B89C5-C4BA-66A6-9CBD-1FD04D96E6E5}" dt="2022-06-11T10:18:21.581" v="167" actId="14100"/>
          <ac:spMkLst>
            <pc:docMk/>
            <pc:sldMk cId="100432286" sldId="258"/>
            <ac:spMk id="2" creationId="{D6336FBF-821F-C288-598B-68E7664DCE35}"/>
          </ac:spMkLst>
        </pc:spChg>
        <pc:spChg chg="add del">
          <ac:chgData name="Božana Gvero" userId="S::bozana.gvero@skole.hr::bfdb736c-83bb-4682-9a6d-82a43fe623e2" providerId="AD" clId="Web-{656B89C5-C4BA-66A6-9CBD-1FD04D96E6E5}" dt="2022-06-11T10:18:02.330" v="163"/>
          <ac:spMkLst>
            <pc:docMk/>
            <pc:sldMk cId="100432286" sldId="258"/>
            <ac:spMk id="26" creationId="{EA830B9C-C9EB-4D80-9552-AE9DE30758C9}"/>
          </ac:spMkLst>
        </pc:spChg>
        <pc:spChg chg="add del">
          <ac:chgData name="Božana Gvero" userId="S::bozana.gvero@skole.hr::bfdb736c-83bb-4682-9a6d-82a43fe623e2" providerId="AD" clId="Web-{656B89C5-C4BA-66A6-9CBD-1FD04D96E6E5}" dt="2022-06-11T10:18:02.330" v="163"/>
          <ac:spMkLst>
            <pc:docMk/>
            <pc:sldMk cId="100432286" sldId="258"/>
            <ac:spMk id="27" creationId="{11657BF2-BFFB-4FF0-9FE2-4D7F7A7C9D50}"/>
          </ac:spMkLst>
        </pc:spChg>
        <pc:spChg chg="add del">
          <ac:chgData name="Božana Gvero" userId="S::bozana.gvero@skole.hr::bfdb736c-83bb-4682-9a6d-82a43fe623e2" providerId="AD" clId="Web-{656B89C5-C4BA-66A6-9CBD-1FD04D96E6E5}" dt="2022-06-11T10:18:02.330" v="163"/>
          <ac:spMkLst>
            <pc:docMk/>
            <pc:sldMk cId="100432286" sldId="258"/>
            <ac:spMk id="28" creationId="{25397171-E233-4F26-9A8C-29C436537DC4}"/>
          </ac:spMkLst>
        </pc:spChg>
        <pc:spChg chg="mod">
          <ac:chgData name="Božana Gvero" userId="S::bozana.gvero@skole.hr::bfdb736c-83bb-4682-9a6d-82a43fe623e2" providerId="AD" clId="Web-{656B89C5-C4BA-66A6-9CBD-1FD04D96E6E5}" dt="2022-06-11T10:23:43.496" v="214" actId="20577"/>
          <ac:spMkLst>
            <pc:docMk/>
            <pc:sldMk cId="100432286" sldId="258"/>
            <ac:spMk id="29" creationId="{B0C86C09-4A16-6BD4-9C66-B189755DBE16}"/>
          </ac:spMkLst>
        </pc:spChg>
        <pc:spChg chg="add del">
          <ac:chgData name="Božana Gvero" userId="S::bozana.gvero@skole.hr::bfdb736c-83bb-4682-9a6d-82a43fe623e2" providerId="AD" clId="Web-{656B89C5-C4BA-66A6-9CBD-1FD04D96E6E5}" dt="2022-06-11T10:18:02.315" v="162"/>
          <ac:spMkLst>
            <pc:docMk/>
            <pc:sldMk cId="100432286" sldId="258"/>
            <ac:spMk id="34" creationId="{11657BF2-BFFB-4FF0-9FE2-4D7F7A7C9D50}"/>
          </ac:spMkLst>
        </pc:spChg>
        <pc:spChg chg="add del">
          <ac:chgData name="Božana Gvero" userId="S::bozana.gvero@skole.hr::bfdb736c-83bb-4682-9a6d-82a43fe623e2" providerId="AD" clId="Web-{656B89C5-C4BA-66A6-9CBD-1FD04D96E6E5}" dt="2022-06-11T10:18:02.315" v="162"/>
          <ac:spMkLst>
            <pc:docMk/>
            <pc:sldMk cId="100432286" sldId="258"/>
            <ac:spMk id="36" creationId="{25397171-E233-4F26-9A8C-29C436537DC4}"/>
          </ac:spMkLst>
        </pc:spChg>
        <pc:spChg chg="add del">
          <ac:chgData name="Božana Gvero" userId="S::bozana.gvero@skole.hr::bfdb736c-83bb-4682-9a6d-82a43fe623e2" providerId="AD" clId="Web-{656B89C5-C4BA-66A6-9CBD-1FD04D96E6E5}" dt="2022-06-11T10:18:02.315" v="162"/>
          <ac:spMkLst>
            <pc:docMk/>
            <pc:sldMk cId="100432286" sldId="258"/>
            <ac:spMk id="38" creationId="{EA830B9C-C9EB-4D80-9552-AE9DE30758C9}"/>
          </ac:spMkLst>
        </pc:spChg>
        <pc:spChg chg="add del">
          <ac:chgData name="Božana Gvero" userId="S::bozana.gvero@skole.hr::bfdb736c-83bb-4682-9a6d-82a43fe623e2" providerId="AD" clId="Web-{656B89C5-C4BA-66A6-9CBD-1FD04D96E6E5}" dt="2022-06-11T10:18:13.331" v="166"/>
          <ac:spMkLst>
            <pc:docMk/>
            <pc:sldMk cId="100432286" sldId="258"/>
            <ac:spMk id="40" creationId="{58FFB398-DF5E-4361-A724-EE10E91B14A8}"/>
          </ac:spMkLst>
        </pc:spChg>
        <pc:spChg chg="add del">
          <ac:chgData name="Božana Gvero" userId="S::bozana.gvero@skole.hr::bfdb736c-83bb-4682-9a6d-82a43fe623e2" providerId="AD" clId="Web-{656B89C5-C4BA-66A6-9CBD-1FD04D96E6E5}" dt="2022-06-11T10:18:13.331" v="166"/>
          <ac:spMkLst>
            <pc:docMk/>
            <pc:sldMk cId="100432286" sldId="258"/>
            <ac:spMk id="41" creationId="{77665003-5B93-4A19-9549-739B2EFD35FD}"/>
          </ac:spMkLst>
        </pc:spChg>
        <pc:spChg chg="add del">
          <ac:chgData name="Božana Gvero" userId="S::bozana.gvero@skole.hr::bfdb736c-83bb-4682-9a6d-82a43fe623e2" providerId="AD" clId="Web-{656B89C5-C4BA-66A6-9CBD-1FD04D96E6E5}" dt="2022-06-11T10:18:13.331" v="166"/>
          <ac:spMkLst>
            <pc:docMk/>
            <pc:sldMk cId="100432286" sldId="258"/>
            <ac:spMk id="42" creationId="{DBC543A8-3AE5-4FAA-B94E-BE588D1AB8A2}"/>
          </ac:spMkLst>
        </pc:spChg>
        <pc:spChg chg="add del">
          <ac:chgData name="Božana Gvero" userId="S::bozana.gvero@skole.hr::bfdb736c-83bb-4682-9a6d-82a43fe623e2" providerId="AD" clId="Web-{656B89C5-C4BA-66A6-9CBD-1FD04D96E6E5}" dt="2022-06-11T10:18:13.331" v="166"/>
          <ac:spMkLst>
            <pc:docMk/>
            <pc:sldMk cId="100432286" sldId="258"/>
            <ac:spMk id="43" creationId="{6596D7B5-9420-4F03-A37C-7ED97D1E5744}"/>
          </ac:spMkLst>
        </pc:spChg>
        <pc:spChg chg="add">
          <ac:chgData name="Božana Gvero" userId="S::bozana.gvero@skole.hr::bfdb736c-83bb-4682-9a6d-82a43fe623e2" providerId="AD" clId="Web-{656B89C5-C4BA-66A6-9CBD-1FD04D96E6E5}" dt="2022-06-11T10:18:13.331" v="166"/>
          <ac:spMkLst>
            <pc:docMk/>
            <pc:sldMk cId="100432286" sldId="258"/>
            <ac:spMk id="48" creationId="{B6EE7E08-B389-43E5-B019-1B0A8ACBBD93}"/>
          </ac:spMkLst>
        </pc:spChg>
        <pc:spChg chg="add">
          <ac:chgData name="Božana Gvero" userId="S::bozana.gvero@skole.hr::bfdb736c-83bb-4682-9a6d-82a43fe623e2" providerId="AD" clId="Web-{656B89C5-C4BA-66A6-9CBD-1FD04D96E6E5}" dt="2022-06-11T10:18:13.331" v="166"/>
          <ac:spMkLst>
            <pc:docMk/>
            <pc:sldMk cId="100432286" sldId="258"/>
            <ac:spMk id="50" creationId="{E60D94A5-8A09-4BAB-8F7C-69BC34C54DDE}"/>
          </ac:spMkLst>
        </pc:spChg>
        <pc:spChg chg="add">
          <ac:chgData name="Božana Gvero" userId="S::bozana.gvero@skole.hr::bfdb736c-83bb-4682-9a6d-82a43fe623e2" providerId="AD" clId="Web-{656B89C5-C4BA-66A6-9CBD-1FD04D96E6E5}" dt="2022-06-11T10:18:13.331" v="166"/>
          <ac:spMkLst>
            <pc:docMk/>
            <pc:sldMk cId="100432286" sldId="258"/>
            <ac:spMk id="52" creationId="{7A1AE32B-3A6E-4C5E-8FEB-73861B9A26B5}"/>
          </ac:spMkLst>
        </pc:spChg>
        <pc:picChg chg="mod ord">
          <ac:chgData name="Božana Gvero" userId="S::bozana.gvero@skole.hr::bfdb736c-83bb-4682-9a6d-82a43fe623e2" providerId="AD" clId="Web-{656B89C5-C4BA-66A6-9CBD-1FD04D96E6E5}" dt="2022-06-11T10:18:13.331" v="166"/>
          <ac:picMkLst>
            <pc:docMk/>
            <pc:sldMk cId="100432286" sldId="258"/>
            <ac:picMk id="6" creationId="{F5C7A6D9-1F5A-394D-B182-ED0760C5CA01}"/>
          </ac:picMkLst>
        </pc:picChg>
      </pc:sldChg>
      <pc:sldChg chg="modSp modTransition">
        <pc:chgData name="Božana Gvero" userId="S::bozana.gvero@skole.hr::bfdb736c-83bb-4682-9a6d-82a43fe623e2" providerId="AD" clId="Web-{656B89C5-C4BA-66A6-9CBD-1FD04D96E6E5}" dt="2022-06-11T11:26:39.833" v="422"/>
        <pc:sldMkLst>
          <pc:docMk/>
          <pc:sldMk cId="3093605228" sldId="259"/>
        </pc:sldMkLst>
        <pc:spChg chg="mod">
          <ac:chgData name="Božana Gvero" userId="S::bozana.gvero@skole.hr::bfdb736c-83bb-4682-9a6d-82a43fe623e2" providerId="AD" clId="Web-{656B89C5-C4BA-66A6-9CBD-1FD04D96E6E5}" dt="2022-06-11T09:54:00.381" v="74" actId="14100"/>
          <ac:spMkLst>
            <pc:docMk/>
            <pc:sldMk cId="3093605228" sldId="259"/>
            <ac:spMk id="2" creationId="{A0D57F47-0C4A-A03F-9A04-E398EFD5086F}"/>
          </ac:spMkLst>
        </pc:spChg>
        <pc:spChg chg="mod">
          <ac:chgData name="Božana Gvero" userId="S::bozana.gvero@skole.hr::bfdb736c-83bb-4682-9a6d-82a43fe623e2" providerId="AD" clId="Web-{656B89C5-C4BA-66A6-9CBD-1FD04D96E6E5}" dt="2022-06-11T11:24:55.799" v="415" actId="20577"/>
          <ac:spMkLst>
            <pc:docMk/>
            <pc:sldMk cId="3093605228" sldId="259"/>
            <ac:spMk id="8" creationId="{B82CD492-9014-0203-64BB-9DBA1B6BA2E8}"/>
          </ac:spMkLst>
        </pc:spChg>
      </pc:sldChg>
      <pc:sldChg chg="addSp delSp modSp modTransition">
        <pc:chgData name="Božana Gvero" userId="S::bozana.gvero@skole.hr::bfdb736c-83bb-4682-9a6d-82a43fe623e2" providerId="AD" clId="Web-{656B89C5-C4BA-66A6-9CBD-1FD04D96E6E5}" dt="2022-06-11T11:26:32.567" v="420"/>
        <pc:sldMkLst>
          <pc:docMk/>
          <pc:sldMk cId="2237361767" sldId="260"/>
        </pc:sldMkLst>
        <pc:spChg chg="mod">
          <ac:chgData name="Božana Gvero" userId="S::bozana.gvero@skole.hr::bfdb736c-83bb-4682-9a6d-82a43fe623e2" providerId="AD" clId="Web-{656B89C5-C4BA-66A6-9CBD-1FD04D96E6E5}" dt="2022-06-11T10:23:07.995" v="209" actId="14100"/>
          <ac:spMkLst>
            <pc:docMk/>
            <pc:sldMk cId="2237361767" sldId="260"/>
            <ac:spMk id="2" creationId="{7B915C09-702C-2C35-E4F4-3A5796B47795}"/>
          </ac:spMkLst>
        </pc:spChg>
        <pc:spChg chg="mod">
          <ac:chgData name="Božana Gvero" userId="S::bozana.gvero@skole.hr::bfdb736c-83bb-4682-9a6d-82a43fe623e2" providerId="AD" clId="Web-{656B89C5-C4BA-66A6-9CBD-1FD04D96E6E5}" dt="2022-06-11T10:23:11.558" v="211"/>
          <ac:spMkLst>
            <pc:docMk/>
            <pc:sldMk cId="2237361767" sldId="260"/>
            <ac:spMk id="8" creationId="{871CCA45-D482-B7B1-97B9-08003170BBFC}"/>
          </ac:spMkLst>
        </pc:spChg>
        <pc:spChg chg="add del">
          <ac:chgData name="Božana Gvero" userId="S::bozana.gvero@skole.hr::bfdb736c-83bb-4682-9a6d-82a43fe623e2" providerId="AD" clId="Web-{656B89C5-C4BA-66A6-9CBD-1FD04D96E6E5}" dt="2022-06-11T10:17:34.408" v="156"/>
          <ac:spMkLst>
            <pc:docMk/>
            <pc:sldMk cId="2237361767" sldId="260"/>
            <ac:spMk id="11" creationId="{78632963-757B-40C2-BB84-FC6107A54DAD}"/>
          </ac:spMkLst>
        </pc:spChg>
        <pc:spChg chg="add del">
          <ac:chgData name="Božana Gvero" userId="S::bozana.gvero@skole.hr::bfdb736c-83bb-4682-9a6d-82a43fe623e2" providerId="AD" clId="Web-{656B89C5-C4BA-66A6-9CBD-1FD04D96E6E5}" dt="2022-06-11T10:17:34.408" v="156"/>
          <ac:spMkLst>
            <pc:docMk/>
            <pc:sldMk cId="2237361767" sldId="260"/>
            <ac:spMk id="13" creationId="{2853AE55-7E35-44B0-89F1-3F52B262AF33}"/>
          </ac:spMkLst>
        </pc:spChg>
        <pc:spChg chg="add del">
          <ac:chgData name="Božana Gvero" userId="S::bozana.gvero@skole.hr::bfdb736c-83bb-4682-9a6d-82a43fe623e2" providerId="AD" clId="Web-{656B89C5-C4BA-66A6-9CBD-1FD04D96E6E5}" dt="2022-06-11T10:17:34.408" v="156"/>
          <ac:spMkLst>
            <pc:docMk/>
            <pc:sldMk cId="2237361767" sldId="260"/>
            <ac:spMk id="15" creationId="{DBC4BE4D-4B50-4F51-9F85-4B5D60B02D81}"/>
          </ac:spMkLst>
        </pc:spChg>
        <pc:spChg chg="add del">
          <ac:chgData name="Božana Gvero" userId="S::bozana.gvero@skole.hr::bfdb736c-83bb-4682-9a6d-82a43fe623e2" providerId="AD" clId="Web-{656B89C5-C4BA-66A6-9CBD-1FD04D96E6E5}" dt="2022-06-11T10:17:34.408" v="155"/>
          <ac:spMkLst>
            <pc:docMk/>
            <pc:sldMk cId="2237361767" sldId="260"/>
            <ac:spMk id="20" creationId="{B6EE7E08-B389-43E5-B019-1B0A8ACBBD93}"/>
          </ac:spMkLst>
        </pc:spChg>
        <pc:spChg chg="add del">
          <ac:chgData name="Božana Gvero" userId="S::bozana.gvero@skole.hr::bfdb736c-83bb-4682-9a6d-82a43fe623e2" providerId="AD" clId="Web-{656B89C5-C4BA-66A6-9CBD-1FD04D96E6E5}" dt="2022-06-11T10:17:34.408" v="155"/>
          <ac:spMkLst>
            <pc:docMk/>
            <pc:sldMk cId="2237361767" sldId="260"/>
            <ac:spMk id="22" creationId="{E60D94A5-8A09-4BAB-8F7C-69BC34C54DDE}"/>
          </ac:spMkLst>
        </pc:spChg>
        <pc:spChg chg="add del">
          <ac:chgData name="Božana Gvero" userId="S::bozana.gvero@skole.hr::bfdb736c-83bb-4682-9a6d-82a43fe623e2" providerId="AD" clId="Web-{656B89C5-C4BA-66A6-9CBD-1FD04D96E6E5}" dt="2022-06-11T10:17:34.408" v="155"/>
          <ac:spMkLst>
            <pc:docMk/>
            <pc:sldMk cId="2237361767" sldId="260"/>
            <ac:spMk id="24" creationId="{7A1AE32B-3A6E-4C5E-8FEB-73861B9A26B5}"/>
          </ac:spMkLst>
        </pc:spChg>
        <pc:spChg chg="add del">
          <ac:chgData name="Božana Gvero" userId="S::bozana.gvero@skole.hr::bfdb736c-83bb-4682-9a6d-82a43fe623e2" providerId="AD" clId="Web-{656B89C5-C4BA-66A6-9CBD-1FD04D96E6E5}" dt="2022-06-11T10:17:47.533" v="159"/>
          <ac:spMkLst>
            <pc:docMk/>
            <pc:sldMk cId="2237361767" sldId="260"/>
            <ac:spMk id="26" creationId="{DBC4BE4D-4B50-4F51-9F85-4B5D60B02D81}"/>
          </ac:spMkLst>
        </pc:spChg>
        <pc:spChg chg="add del">
          <ac:chgData name="Božana Gvero" userId="S::bozana.gvero@skole.hr::bfdb736c-83bb-4682-9a6d-82a43fe623e2" providerId="AD" clId="Web-{656B89C5-C4BA-66A6-9CBD-1FD04D96E6E5}" dt="2022-06-11T10:17:47.533" v="159"/>
          <ac:spMkLst>
            <pc:docMk/>
            <pc:sldMk cId="2237361767" sldId="260"/>
            <ac:spMk id="27" creationId="{78632963-757B-40C2-BB84-FC6107A54DAD}"/>
          </ac:spMkLst>
        </pc:spChg>
        <pc:spChg chg="add del">
          <ac:chgData name="Božana Gvero" userId="S::bozana.gvero@skole.hr::bfdb736c-83bb-4682-9a6d-82a43fe623e2" providerId="AD" clId="Web-{656B89C5-C4BA-66A6-9CBD-1FD04D96E6E5}" dt="2022-06-11T10:17:47.533" v="159"/>
          <ac:spMkLst>
            <pc:docMk/>
            <pc:sldMk cId="2237361767" sldId="260"/>
            <ac:spMk id="28" creationId="{EE0D13DB-D099-4541-888D-DE0186F1C8F0}"/>
          </ac:spMkLst>
        </pc:spChg>
        <pc:spChg chg="add del">
          <ac:chgData name="Božana Gvero" userId="S::bozana.gvero@skole.hr::bfdb736c-83bb-4682-9a6d-82a43fe623e2" providerId="AD" clId="Web-{656B89C5-C4BA-66A6-9CBD-1FD04D96E6E5}" dt="2022-06-11T10:17:47.533" v="159"/>
          <ac:spMkLst>
            <pc:docMk/>
            <pc:sldMk cId="2237361767" sldId="260"/>
            <ac:spMk id="29" creationId="{2853AE55-7E35-44B0-89F1-3F52B262AF33}"/>
          </ac:spMkLst>
        </pc:spChg>
        <pc:spChg chg="add">
          <ac:chgData name="Božana Gvero" userId="S::bozana.gvero@skole.hr::bfdb736c-83bb-4682-9a6d-82a43fe623e2" providerId="AD" clId="Web-{656B89C5-C4BA-66A6-9CBD-1FD04D96E6E5}" dt="2022-06-11T10:17:47.533" v="159"/>
          <ac:spMkLst>
            <pc:docMk/>
            <pc:sldMk cId="2237361767" sldId="260"/>
            <ac:spMk id="34" creationId="{78632963-757B-40C2-BB84-FC6107A54DAD}"/>
          </ac:spMkLst>
        </pc:spChg>
        <pc:spChg chg="add">
          <ac:chgData name="Božana Gvero" userId="S::bozana.gvero@skole.hr::bfdb736c-83bb-4682-9a6d-82a43fe623e2" providerId="AD" clId="Web-{656B89C5-C4BA-66A6-9CBD-1FD04D96E6E5}" dt="2022-06-11T10:17:47.533" v="159"/>
          <ac:spMkLst>
            <pc:docMk/>
            <pc:sldMk cId="2237361767" sldId="260"/>
            <ac:spMk id="36" creationId="{2853AE55-7E35-44B0-89F1-3F52B262AF33}"/>
          </ac:spMkLst>
        </pc:spChg>
        <pc:spChg chg="add">
          <ac:chgData name="Božana Gvero" userId="S::bozana.gvero@skole.hr::bfdb736c-83bb-4682-9a6d-82a43fe623e2" providerId="AD" clId="Web-{656B89C5-C4BA-66A6-9CBD-1FD04D96E6E5}" dt="2022-06-11T10:17:47.533" v="159"/>
          <ac:spMkLst>
            <pc:docMk/>
            <pc:sldMk cId="2237361767" sldId="260"/>
            <ac:spMk id="38" creationId="{DBC4BE4D-4B50-4F51-9F85-4B5D60B02D81}"/>
          </ac:spMkLst>
        </pc:spChg>
        <pc:picChg chg="mod">
          <ac:chgData name="Božana Gvero" userId="S::bozana.gvero@skole.hr::bfdb736c-83bb-4682-9a6d-82a43fe623e2" providerId="AD" clId="Web-{656B89C5-C4BA-66A6-9CBD-1FD04D96E6E5}" dt="2022-06-11T10:17:47.533" v="159"/>
          <ac:picMkLst>
            <pc:docMk/>
            <pc:sldMk cId="2237361767" sldId="260"/>
            <ac:picMk id="4" creationId="{EEB790BD-D627-F544-A9B3-119B0CD4B673}"/>
          </ac:picMkLst>
        </pc:picChg>
      </pc:sldChg>
      <pc:sldChg chg="addSp delSp modSp modTransition">
        <pc:chgData name="Božana Gvero" userId="S::bozana.gvero@skole.hr::bfdb736c-83bb-4682-9a6d-82a43fe623e2" providerId="AD" clId="Web-{656B89C5-C4BA-66A6-9CBD-1FD04D96E6E5}" dt="2022-06-11T11:26:40.818" v="423"/>
        <pc:sldMkLst>
          <pc:docMk/>
          <pc:sldMk cId="3907492931" sldId="261"/>
        </pc:sldMkLst>
        <pc:spChg chg="mod ord">
          <ac:chgData name="Božana Gvero" userId="S::bozana.gvero@skole.hr::bfdb736c-83bb-4682-9a6d-82a43fe623e2" providerId="AD" clId="Web-{656B89C5-C4BA-66A6-9CBD-1FD04D96E6E5}" dt="2022-06-11T10:17:05.110" v="150" actId="14100"/>
          <ac:spMkLst>
            <pc:docMk/>
            <pc:sldMk cId="3907492931" sldId="261"/>
            <ac:spMk id="2" creationId="{A013A7CA-CC5F-E180-7DC4-A851FAF92BAB}"/>
          </ac:spMkLst>
        </pc:spChg>
        <pc:spChg chg="del mod">
          <ac:chgData name="Božana Gvero" userId="S::bozana.gvero@skole.hr::bfdb736c-83bb-4682-9a6d-82a43fe623e2" providerId="AD" clId="Web-{656B89C5-C4BA-66A6-9CBD-1FD04D96E6E5}" dt="2022-06-11T10:16:29.500" v="145"/>
          <ac:spMkLst>
            <pc:docMk/>
            <pc:sldMk cId="3907492931" sldId="261"/>
            <ac:spMk id="3" creationId="{64012995-D861-76ED-1A96-CA1CA6103CD5}"/>
          </ac:spMkLst>
        </pc:spChg>
        <pc:spChg chg="add mod">
          <ac:chgData name="Božana Gvero" userId="S::bozana.gvero@skole.hr::bfdb736c-83bb-4682-9a6d-82a43fe623e2" providerId="AD" clId="Web-{656B89C5-C4BA-66A6-9CBD-1FD04D96E6E5}" dt="2022-06-11T11:03:25.686" v="402" actId="20577"/>
          <ac:spMkLst>
            <pc:docMk/>
            <pc:sldMk cId="3907492931" sldId="261"/>
            <ac:spMk id="7" creationId="{A8B6E8E6-8671-3F4E-FAE6-7D209262859A}"/>
          </ac:spMkLst>
        </pc:spChg>
        <pc:spChg chg="del">
          <ac:chgData name="Božana Gvero" userId="S::bozana.gvero@skole.hr::bfdb736c-83bb-4682-9a6d-82a43fe623e2" providerId="AD" clId="Web-{656B89C5-C4BA-66A6-9CBD-1FD04D96E6E5}" dt="2022-06-11T10:16:42.125" v="146"/>
          <ac:spMkLst>
            <pc:docMk/>
            <pc:sldMk cId="3907492931" sldId="261"/>
            <ac:spMk id="9" creationId="{651A3F51-D17D-2745-83B5-8EE25230BC4C}"/>
          </ac:spMkLst>
        </pc:spChg>
        <pc:spChg chg="del">
          <ac:chgData name="Božana Gvero" userId="S::bozana.gvero@skole.hr::bfdb736c-83bb-4682-9a6d-82a43fe623e2" providerId="AD" clId="Web-{656B89C5-C4BA-66A6-9CBD-1FD04D96E6E5}" dt="2022-06-11T10:16:42.125" v="146"/>
          <ac:spMkLst>
            <pc:docMk/>
            <pc:sldMk cId="3907492931" sldId="261"/>
            <ac:spMk id="22" creationId="{62E3493C-9EE5-40C5-9902-4A0416374CD5}"/>
          </ac:spMkLst>
        </pc:spChg>
        <pc:spChg chg="del">
          <ac:chgData name="Božana Gvero" userId="S::bozana.gvero@skole.hr::bfdb736c-83bb-4682-9a6d-82a43fe623e2" providerId="AD" clId="Web-{656B89C5-C4BA-66A6-9CBD-1FD04D96E6E5}" dt="2022-06-11T10:16:42.125" v="146"/>
          <ac:spMkLst>
            <pc:docMk/>
            <pc:sldMk cId="3907492931" sldId="261"/>
            <ac:spMk id="24" creationId="{C93C2DD8-0EC6-4B41-91E6-4A8E336AF89A}"/>
          </ac:spMkLst>
        </pc:spChg>
        <pc:spChg chg="del">
          <ac:chgData name="Božana Gvero" userId="S::bozana.gvero@skole.hr::bfdb736c-83bb-4682-9a6d-82a43fe623e2" providerId="AD" clId="Web-{656B89C5-C4BA-66A6-9CBD-1FD04D96E6E5}" dt="2022-06-11T10:16:42.125" v="146"/>
          <ac:spMkLst>
            <pc:docMk/>
            <pc:sldMk cId="3907492931" sldId="261"/>
            <ac:spMk id="26" creationId="{D5E3F933-FC69-4374-A35F-CF40365370FB}"/>
          </ac:spMkLst>
        </pc:spChg>
        <pc:spChg chg="add">
          <ac:chgData name="Božana Gvero" userId="S::bozana.gvero@skole.hr::bfdb736c-83bb-4682-9a6d-82a43fe623e2" providerId="AD" clId="Web-{656B89C5-C4BA-66A6-9CBD-1FD04D96E6E5}" dt="2022-06-11T10:16:42.125" v="146"/>
          <ac:spMkLst>
            <pc:docMk/>
            <pc:sldMk cId="3907492931" sldId="261"/>
            <ac:spMk id="31" creationId="{62E3493C-9EE5-40C5-9902-4A0416374CD5}"/>
          </ac:spMkLst>
        </pc:spChg>
        <pc:spChg chg="add">
          <ac:chgData name="Božana Gvero" userId="S::bozana.gvero@skole.hr::bfdb736c-83bb-4682-9a6d-82a43fe623e2" providerId="AD" clId="Web-{656B89C5-C4BA-66A6-9CBD-1FD04D96E6E5}" dt="2022-06-11T10:16:42.125" v="146"/>
          <ac:spMkLst>
            <pc:docMk/>
            <pc:sldMk cId="3907492931" sldId="261"/>
            <ac:spMk id="33" creationId="{C93C2DD8-0EC6-4B41-91E6-4A8E336AF89A}"/>
          </ac:spMkLst>
        </pc:spChg>
        <pc:spChg chg="add">
          <ac:chgData name="Božana Gvero" userId="S::bozana.gvero@skole.hr::bfdb736c-83bb-4682-9a6d-82a43fe623e2" providerId="AD" clId="Web-{656B89C5-C4BA-66A6-9CBD-1FD04D96E6E5}" dt="2022-06-11T10:16:42.125" v="146"/>
          <ac:spMkLst>
            <pc:docMk/>
            <pc:sldMk cId="3907492931" sldId="261"/>
            <ac:spMk id="35" creationId="{D5E3F933-FC69-4374-A35F-CF40365370FB}"/>
          </ac:spMkLst>
        </pc:spChg>
        <pc:picChg chg="del">
          <ac:chgData name="Božana Gvero" userId="S::bozana.gvero@skole.hr::bfdb736c-83bb-4682-9a6d-82a43fe623e2" providerId="AD" clId="Web-{656B89C5-C4BA-66A6-9CBD-1FD04D96E6E5}" dt="2022-06-11T10:15:39.702" v="139"/>
          <ac:picMkLst>
            <pc:docMk/>
            <pc:sldMk cId="3907492931" sldId="261"/>
            <ac:picMk id="4" creationId="{8E904250-4BB8-AF4D-975C-FCB8A53A3127}"/>
          </ac:picMkLst>
        </pc:picChg>
        <pc:picChg chg="add mod">
          <ac:chgData name="Božana Gvero" userId="S::bozana.gvero@skole.hr::bfdb736c-83bb-4682-9a6d-82a43fe623e2" providerId="AD" clId="Web-{656B89C5-C4BA-66A6-9CBD-1FD04D96E6E5}" dt="2022-06-11T10:16:58.469" v="149" actId="14100"/>
          <ac:picMkLst>
            <pc:docMk/>
            <pc:sldMk cId="3907492931" sldId="261"/>
            <ac:picMk id="5" creationId="{383E3FB6-4BB6-A766-8D76-37A444C4E8BC}"/>
          </ac:picMkLst>
        </pc:picChg>
      </pc:sldChg>
      <pc:sldChg chg="addSp delSp modSp modTransition">
        <pc:chgData name="Božana Gvero" userId="S::bozana.gvero@skole.hr::bfdb736c-83bb-4682-9a6d-82a43fe623e2" providerId="AD" clId="Web-{656B89C5-C4BA-66A6-9CBD-1FD04D96E6E5}" dt="2022-06-11T11:26:41.880" v="424"/>
        <pc:sldMkLst>
          <pc:docMk/>
          <pc:sldMk cId="377174785" sldId="262"/>
        </pc:sldMkLst>
        <pc:spChg chg="mod">
          <ac:chgData name="Božana Gvero" userId="S::bozana.gvero@skole.hr::bfdb736c-83bb-4682-9a6d-82a43fe623e2" providerId="AD" clId="Web-{656B89C5-C4BA-66A6-9CBD-1FD04D96E6E5}" dt="2022-06-11T10:22:29.307" v="200" actId="1076"/>
          <ac:spMkLst>
            <pc:docMk/>
            <pc:sldMk cId="377174785" sldId="262"/>
            <ac:spMk id="2" creationId="{C4C94F98-7B92-B544-92D1-2FF3504C4EED}"/>
          </ac:spMkLst>
        </pc:spChg>
        <pc:spChg chg="mod">
          <ac:chgData name="Božana Gvero" userId="S::bozana.gvero@skole.hr::bfdb736c-83bb-4682-9a6d-82a43fe623e2" providerId="AD" clId="Web-{656B89C5-C4BA-66A6-9CBD-1FD04D96E6E5}" dt="2022-06-11T10:22:50.573" v="207"/>
          <ac:spMkLst>
            <pc:docMk/>
            <pc:sldMk cId="377174785" sldId="262"/>
            <ac:spMk id="8" creationId="{CA95F8EC-75B1-841C-B7B3-9693251AEFEA}"/>
          </ac:spMkLst>
        </pc:spChg>
        <pc:spChg chg="del">
          <ac:chgData name="Božana Gvero" userId="S::bozana.gvero@skole.hr::bfdb736c-83bb-4682-9a6d-82a43fe623e2" providerId="AD" clId="Web-{656B89C5-C4BA-66A6-9CBD-1FD04D96E6E5}" dt="2022-06-11T10:15:28.248" v="138"/>
          <ac:spMkLst>
            <pc:docMk/>
            <pc:sldMk cId="377174785" sldId="262"/>
            <ac:spMk id="11" creationId="{78632963-757B-40C2-BB84-FC6107A54DAD}"/>
          </ac:spMkLst>
        </pc:spChg>
        <pc:spChg chg="del">
          <ac:chgData name="Božana Gvero" userId="S::bozana.gvero@skole.hr::bfdb736c-83bb-4682-9a6d-82a43fe623e2" providerId="AD" clId="Web-{656B89C5-C4BA-66A6-9CBD-1FD04D96E6E5}" dt="2022-06-11T10:15:28.248" v="138"/>
          <ac:spMkLst>
            <pc:docMk/>
            <pc:sldMk cId="377174785" sldId="262"/>
            <ac:spMk id="13" creationId="{2853AE55-7E35-44B0-89F1-3F52B262AF33}"/>
          </ac:spMkLst>
        </pc:spChg>
        <pc:spChg chg="del">
          <ac:chgData name="Božana Gvero" userId="S::bozana.gvero@skole.hr::bfdb736c-83bb-4682-9a6d-82a43fe623e2" providerId="AD" clId="Web-{656B89C5-C4BA-66A6-9CBD-1FD04D96E6E5}" dt="2022-06-11T10:15:28.248" v="138"/>
          <ac:spMkLst>
            <pc:docMk/>
            <pc:sldMk cId="377174785" sldId="262"/>
            <ac:spMk id="15" creationId="{DBC4BE4D-4B50-4F51-9F85-4B5D60B02D81}"/>
          </ac:spMkLst>
        </pc:spChg>
        <pc:spChg chg="add del">
          <ac:chgData name="Božana Gvero" userId="S::bozana.gvero@skole.hr::bfdb736c-83bb-4682-9a6d-82a43fe623e2" providerId="AD" clId="Web-{656B89C5-C4BA-66A6-9CBD-1FD04D96E6E5}" dt="2022-06-11T10:22:06.884" v="193"/>
          <ac:spMkLst>
            <pc:docMk/>
            <pc:sldMk cId="377174785" sldId="262"/>
            <ac:spMk id="20" creationId="{B6EE7E08-B389-43E5-B019-1B0A8ACBBD93}"/>
          </ac:spMkLst>
        </pc:spChg>
        <pc:spChg chg="add del">
          <ac:chgData name="Božana Gvero" userId="S::bozana.gvero@skole.hr::bfdb736c-83bb-4682-9a6d-82a43fe623e2" providerId="AD" clId="Web-{656B89C5-C4BA-66A6-9CBD-1FD04D96E6E5}" dt="2022-06-11T10:22:06.884" v="193"/>
          <ac:spMkLst>
            <pc:docMk/>
            <pc:sldMk cId="377174785" sldId="262"/>
            <ac:spMk id="22" creationId="{E60D94A5-8A09-4BAB-8F7C-69BC34C54DDE}"/>
          </ac:spMkLst>
        </pc:spChg>
        <pc:spChg chg="add del">
          <ac:chgData name="Božana Gvero" userId="S::bozana.gvero@skole.hr::bfdb736c-83bb-4682-9a6d-82a43fe623e2" providerId="AD" clId="Web-{656B89C5-C4BA-66A6-9CBD-1FD04D96E6E5}" dt="2022-06-11T10:22:06.884" v="193"/>
          <ac:spMkLst>
            <pc:docMk/>
            <pc:sldMk cId="377174785" sldId="262"/>
            <ac:spMk id="24" creationId="{7A1AE32B-3A6E-4C5E-8FEB-73861B9A26B5}"/>
          </ac:spMkLst>
        </pc:spChg>
        <pc:spChg chg="add">
          <ac:chgData name="Božana Gvero" userId="S::bozana.gvero@skole.hr::bfdb736c-83bb-4682-9a6d-82a43fe623e2" providerId="AD" clId="Web-{656B89C5-C4BA-66A6-9CBD-1FD04D96E6E5}" dt="2022-06-11T10:22:06.884" v="193"/>
          <ac:spMkLst>
            <pc:docMk/>
            <pc:sldMk cId="377174785" sldId="262"/>
            <ac:spMk id="29" creationId="{B6EE7E08-B389-43E5-B019-1B0A8ACBBD93}"/>
          </ac:spMkLst>
        </pc:spChg>
        <pc:spChg chg="add">
          <ac:chgData name="Božana Gvero" userId="S::bozana.gvero@skole.hr::bfdb736c-83bb-4682-9a6d-82a43fe623e2" providerId="AD" clId="Web-{656B89C5-C4BA-66A6-9CBD-1FD04D96E6E5}" dt="2022-06-11T10:22:06.884" v="193"/>
          <ac:spMkLst>
            <pc:docMk/>
            <pc:sldMk cId="377174785" sldId="262"/>
            <ac:spMk id="31" creationId="{E60D94A5-8A09-4BAB-8F7C-69BC34C54DDE}"/>
          </ac:spMkLst>
        </pc:spChg>
        <pc:spChg chg="add">
          <ac:chgData name="Božana Gvero" userId="S::bozana.gvero@skole.hr::bfdb736c-83bb-4682-9a6d-82a43fe623e2" providerId="AD" clId="Web-{656B89C5-C4BA-66A6-9CBD-1FD04D96E6E5}" dt="2022-06-11T10:22:06.884" v="193"/>
          <ac:spMkLst>
            <pc:docMk/>
            <pc:sldMk cId="377174785" sldId="262"/>
            <ac:spMk id="33" creationId="{7A1AE32B-3A6E-4C5E-8FEB-73861B9A26B5}"/>
          </ac:spMkLst>
        </pc:spChg>
        <pc:picChg chg="mod">
          <ac:chgData name="Božana Gvero" userId="S::bozana.gvero@skole.hr::bfdb736c-83bb-4682-9a6d-82a43fe623e2" providerId="AD" clId="Web-{656B89C5-C4BA-66A6-9CBD-1FD04D96E6E5}" dt="2022-06-11T10:15:28.248" v="138"/>
          <ac:picMkLst>
            <pc:docMk/>
            <pc:sldMk cId="377174785" sldId="262"/>
            <ac:picMk id="4" creationId="{8BADA659-5C12-73D9-5E0A-27A333FBF9D0}"/>
          </ac:picMkLst>
        </pc:picChg>
      </pc:sldChg>
      <pc:sldChg chg="addSp modSp modTransition">
        <pc:chgData name="Božana Gvero" userId="S::bozana.gvero@skole.hr::bfdb736c-83bb-4682-9a6d-82a43fe623e2" providerId="AD" clId="Web-{656B89C5-C4BA-66A6-9CBD-1FD04D96E6E5}" dt="2022-06-11T11:26:43.740" v="425"/>
        <pc:sldMkLst>
          <pc:docMk/>
          <pc:sldMk cId="3502873433" sldId="263"/>
        </pc:sldMkLst>
        <pc:spChg chg="mod">
          <ac:chgData name="Božana Gvero" userId="S::bozana.gvero@skole.hr::bfdb736c-83bb-4682-9a6d-82a43fe623e2" providerId="AD" clId="Web-{656B89C5-C4BA-66A6-9CBD-1FD04D96E6E5}" dt="2022-06-11T09:45:47.570" v="46" actId="1076"/>
          <ac:spMkLst>
            <pc:docMk/>
            <pc:sldMk cId="3502873433" sldId="263"/>
            <ac:spMk id="2" creationId="{834AB06B-BF21-F645-A898-D34E9BB66AFF}"/>
          </ac:spMkLst>
        </pc:spChg>
        <pc:spChg chg="add mod ord">
          <ac:chgData name="Božana Gvero" userId="S::bozana.gvero@skole.hr::bfdb736c-83bb-4682-9a6d-82a43fe623e2" providerId="AD" clId="Web-{656B89C5-C4BA-66A6-9CBD-1FD04D96E6E5}" dt="2022-06-11T09:23:27.581" v="30" actId="1076"/>
          <ac:spMkLst>
            <pc:docMk/>
            <pc:sldMk cId="3502873433" sldId="263"/>
            <ac:spMk id="3" creationId="{BBB11E6E-01FB-173C-4F25-3A713FE880C3}"/>
          </ac:spMkLst>
        </pc:spChg>
        <pc:spChg chg="add mod ord">
          <ac:chgData name="Božana Gvero" userId="S::bozana.gvero@skole.hr::bfdb736c-83bb-4682-9a6d-82a43fe623e2" providerId="AD" clId="Web-{656B89C5-C4BA-66A6-9CBD-1FD04D96E6E5}" dt="2022-06-11T09:45:57.289" v="49" actId="14100"/>
          <ac:spMkLst>
            <pc:docMk/>
            <pc:sldMk cId="3502873433" sldId="263"/>
            <ac:spMk id="4" creationId="{D52AED47-F9B9-70E9-053A-37FBD1F1B233}"/>
          </ac:spMkLst>
        </pc:spChg>
        <pc:spChg chg="mod">
          <ac:chgData name="Božana Gvero" userId="S::bozana.gvero@skole.hr::bfdb736c-83bb-4682-9a6d-82a43fe623e2" providerId="AD" clId="Web-{656B89C5-C4BA-66A6-9CBD-1FD04D96E6E5}" dt="2022-06-11T09:53:24.583" v="70" actId="14100"/>
          <ac:spMkLst>
            <pc:docMk/>
            <pc:sldMk cId="3502873433" sldId="263"/>
            <ac:spMk id="35" creationId="{EA3B1ABE-8BCB-3799-229C-04CAE609628A}"/>
          </ac:spMkLst>
        </pc:spChg>
        <pc:spChg chg="ord">
          <ac:chgData name="Božana Gvero" userId="S::bozana.gvero@skole.hr::bfdb736c-83bb-4682-9a6d-82a43fe623e2" providerId="AD" clId="Web-{656B89C5-C4BA-66A6-9CBD-1FD04D96E6E5}" dt="2022-06-11T09:23:32.206" v="32"/>
          <ac:spMkLst>
            <pc:docMk/>
            <pc:sldMk cId="3502873433" sldId="263"/>
            <ac:spMk id="53" creationId="{78632963-757B-40C2-BB84-FC6107A54DAD}"/>
          </ac:spMkLst>
        </pc:spChg>
        <pc:picChg chg="mod">
          <ac:chgData name="Božana Gvero" userId="S::bozana.gvero@skole.hr::bfdb736c-83bb-4682-9a6d-82a43fe623e2" providerId="AD" clId="Web-{656B89C5-C4BA-66A6-9CBD-1FD04D96E6E5}" dt="2022-06-11T09:23:35.440" v="33" actId="1076"/>
          <ac:picMkLst>
            <pc:docMk/>
            <pc:sldMk cId="3502873433" sldId="263"/>
            <ac:picMk id="11" creationId="{7CE306DD-8BA3-449B-C5B8-21DB5B2B86E3}"/>
          </ac:picMkLst>
        </pc:picChg>
      </pc:sldChg>
      <pc:sldChg chg="modSp modTransition">
        <pc:chgData name="Božana Gvero" userId="S::bozana.gvero@skole.hr::bfdb736c-83bb-4682-9a6d-82a43fe623e2" providerId="AD" clId="Web-{656B89C5-C4BA-66A6-9CBD-1FD04D96E6E5}" dt="2022-06-11T11:26:45.927" v="427"/>
        <pc:sldMkLst>
          <pc:docMk/>
          <pc:sldMk cId="2081411658" sldId="264"/>
        </pc:sldMkLst>
        <pc:spChg chg="mod">
          <ac:chgData name="Božana Gvero" userId="S::bozana.gvero@skole.hr::bfdb736c-83bb-4682-9a6d-82a43fe623e2" providerId="AD" clId="Web-{656B89C5-C4BA-66A6-9CBD-1FD04D96E6E5}" dt="2022-06-11T10:26:16.922" v="215" actId="20577"/>
          <ac:spMkLst>
            <pc:docMk/>
            <pc:sldMk cId="2081411658" sldId="264"/>
            <ac:spMk id="2" creationId="{B33A700F-B842-3742-9B56-1AEA4A48E714}"/>
          </ac:spMkLst>
        </pc:spChg>
        <pc:spChg chg="mod">
          <ac:chgData name="Božana Gvero" userId="S::bozana.gvero@skole.hr::bfdb736c-83bb-4682-9a6d-82a43fe623e2" providerId="AD" clId="Web-{656B89C5-C4BA-66A6-9CBD-1FD04D96E6E5}" dt="2022-06-11T10:34:02.216" v="248" actId="14100"/>
          <ac:spMkLst>
            <pc:docMk/>
            <pc:sldMk cId="2081411658" sldId="264"/>
            <ac:spMk id="9" creationId="{BAB1665A-CE86-58F6-CFE1-C049ED1BA114}"/>
          </ac:spMkLst>
        </pc:spChg>
      </pc:sldChg>
      <pc:sldChg chg="modSp modTransition">
        <pc:chgData name="Božana Gvero" userId="S::bozana.gvero@skole.hr::bfdb736c-83bb-4682-9a6d-82a43fe623e2" providerId="AD" clId="Web-{656B89C5-C4BA-66A6-9CBD-1FD04D96E6E5}" dt="2022-06-11T11:28:20.994" v="439"/>
        <pc:sldMkLst>
          <pc:docMk/>
          <pc:sldMk cId="3779006806" sldId="265"/>
        </pc:sldMkLst>
        <pc:spChg chg="mod">
          <ac:chgData name="Božana Gvero" userId="S::bozana.gvero@skole.hr::bfdb736c-83bb-4682-9a6d-82a43fe623e2" providerId="AD" clId="Web-{656B89C5-C4BA-66A6-9CBD-1FD04D96E6E5}" dt="2022-06-11T10:48:12.849" v="279" actId="1076"/>
          <ac:spMkLst>
            <pc:docMk/>
            <pc:sldMk cId="3779006806" sldId="265"/>
            <ac:spMk id="2" creationId="{16232979-9EF2-B3E1-9384-3E7EDE1DD6F1}"/>
          </ac:spMkLst>
        </pc:spChg>
        <pc:spChg chg="mod">
          <ac:chgData name="Božana Gvero" userId="S::bozana.gvero@skole.hr::bfdb736c-83bb-4682-9a6d-82a43fe623e2" providerId="AD" clId="Web-{656B89C5-C4BA-66A6-9CBD-1FD04D96E6E5}" dt="2022-06-11T10:48:10.333" v="278" actId="20577"/>
          <ac:spMkLst>
            <pc:docMk/>
            <pc:sldMk cId="3779006806" sldId="265"/>
            <ac:spMk id="9" creationId="{0459A809-F9E6-F894-1419-5099D07CF7B1}"/>
          </ac:spMkLst>
        </pc:spChg>
      </pc:sldChg>
      <pc:sldChg chg="addSp delSp modSp mod ord modTransition setBg">
        <pc:chgData name="Božana Gvero" userId="S::bozana.gvero@skole.hr::bfdb736c-83bb-4682-9a6d-82a43fe623e2" providerId="AD" clId="Web-{656B89C5-C4BA-66A6-9CBD-1FD04D96E6E5}" dt="2022-06-11T11:26:44.958" v="426"/>
        <pc:sldMkLst>
          <pc:docMk/>
          <pc:sldMk cId="3729996840" sldId="266"/>
        </pc:sldMkLst>
        <pc:spChg chg="mod ord">
          <ac:chgData name="Božana Gvero" userId="S::bozana.gvero@skole.hr::bfdb736c-83bb-4682-9a6d-82a43fe623e2" providerId="AD" clId="Web-{656B89C5-C4BA-66A6-9CBD-1FD04D96E6E5}" dt="2022-06-11T10:12:11.993" v="126" actId="14100"/>
          <ac:spMkLst>
            <pc:docMk/>
            <pc:sldMk cId="3729996840" sldId="266"/>
            <ac:spMk id="2" creationId="{CEC753A7-9892-E8E7-C5E3-6E62206CC8D5}"/>
          </ac:spMkLst>
        </pc:spChg>
        <pc:spChg chg="del">
          <ac:chgData name="Božana Gvero" userId="S::bozana.gvero@skole.hr::bfdb736c-83bb-4682-9a6d-82a43fe623e2" providerId="AD" clId="Web-{656B89C5-C4BA-66A6-9CBD-1FD04D96E6E5}" dt="2022-06-11T09:57:16.901" v="92"/>
          <ac:spMkLst>
            <pc:docMk/>
            <pc:sldMk cId="3729996840" sldId="266"/>
            <ac:spMk id="3" creationId="{0142B3DC-8B08-CE44-2172-9C35C216D34D}"/>
          </ac:spMkLst>
        </pc:spChg>
        <pc:spChg chg="add mod">
          <ac:chgData name="Božana Gvero" userId="S::bozana.gvero@skole.hr::bfdb736c-83bb-4682-9a6d-82a43fe623e2" providerId="AD" clId="Web-{656B89C5-C4BA-66A6-9CBD-1FD04D96E6E5}" dt="2022-06-11T10:15:19.529" v="137" actId="1076"/>
          <ac:spMkLst>
            <pc:docMk/>
            <pc:sldMk cId="3729996840" sldId="266"/>
            <ac:spMk id="8" creationId="{F08576F8-5155-C7CE-0B9D-3D41FCE469AC}"/>
          </ac:spMkLst>
        </pc:spChg>
        <pc:spChg chg="add">
          <ac:chgData name="Božana Gvero" userId="S::bozana.gvero@skole.hr::bfdb736c-83bb-4682-9a6d-82a43fe623e2" providerId="AD" clId="Web-{656B89C5-C4BA-66A6-9CBD-1FD04D96E6E5}" dt="2022-06-11T09:57:22.933" v="93"/>
          <ac:spMkLst>
            <pc:docMk/>
            <pc:sldMk cId="3729996840" sldId="266"/>
            <ac:spMk id="11" creationId="{B6EE7E08-B389-43E5-B019-1B0A8ACBBD93}"/>
          </ac:spMkLst>
        </pc:spChg>
        <pc:spChg chg="add">
          <ac:chgData name="Božana Gvero" userId="S::bozana.gvero@skole.hr::bfdb736c-83bb-4682-9a6d-82a43fe623e2" providerId="AD" clId="Web-{656B89C5-C4BA-66A6-9CBD-1FD04D96E6E5}" dt="2022-06-11T09:57:22.933" v="93"/>
          <ac:spMkLst>
            <pc:docMk/>
            <pc:sldMk cId="3729996840" sldId="266"/>
            <ac:spMk id="13" creationId="{E60D94A5-8A09-4BAB-8F7C-69BC34C54DDE}"/>
          </ac:spMkLst>
        </pc:spChg>
        <pc:spChg chg="add">
          <ac:chgData name="Božana Gvero" userId="S::bozana.gvero@skole.hr::bfdb736c-83bb-4682-9a6d-82a43fe623e2" providerId="AD" clId="Web-{656B89C5-C4BA-66A6-9CBD-1FD04D96E6E5}" dt="2022-06-11T09:57:22.933" v="93"/>
          <ac:spMkLst>
            <pc:docMk/>
            <pc:sldMk cId="3729996840" sldId="266"/>
            <ac:spMk id="15" creationId="{7A1AE32B-3A6E-4C5E-8FEB-73861B9A26B5}"/>
          </ac:spMkLst>
        </pc:spChg>
        <pc:picChg chg="add mod ord">
          <ac:chgData name="Božana Gvero" userId="S::bozana.gvero@skole.hr::bfdb736c-83bb-4682-9a6d-82a43fe623e2" providerId="AD" clId="Web-{656B89C5-C4BA-66A6-9CBD-1FD04D96E6E5}" dt="2022-06-11T09:57:22.933" v="93"/>
          <ac:picMkLst>
            <pc:docMk/>
            <pc:sldMk cId="3729996840" sldId="266"/>
            <ac:picMk id="4" creationId="{154F5C42-D932-6CFF-E47B-86539FA4601B}"/>
          </ac:picMkLst>
        </pc:picChg>
      </pc:sldChg>
      <pc:sldChg chg="addSp delSp modSp new mod modTransition setBg">
        <pc:chgData name="Božana Gvero" userId="S::bozana.gvero@skole.hr::bfdb736c-83bb-4682-9a6d-82a43fe623e2" providerId="AD" clId="Web-{656B89C5-C4BA-66A6-9CBD-1FD04D96E6E5}" dt="2022-06-11T11:28:29.836" v="441"/>
        <pc:sldMkLst>
          <pc:docMk/>
          <pc:sldMk cId="3062642497" sldId="267"/>
        </pc:sldMkLst>
        <pc:spChg chg="mod ord">
          <ac:chgData name="Božana Gvero" userId="S::bozana.gvero@skole.hr::bfdb736c-83bb-4682-9a6d-82a43fe623e2" providerId="AD" clId="Web-{656B89C5-C4BA-66A6-9CBD-1FD04D96E6E5}" dt="2022-06-11T11:28:04.367" v="437"/>
          <ac:spMkLst>
            <pc:docMk/>
            <pc:sldMk cId="3062642497" sldId="267"/>
            <ac:spMk id="2" creationId="{90779AC8-84F9-DA69-02DD-C8D3829C8561}"/>
          </ac:spMkLst>
        </pc:spChg>
        <pc:spChg chg="del">
          <ac:chgData name="Božana Gvero" userId="S::bozana.gvero@skole.hr::bfdb736c-83bb-4682-9a6d-82a43fe623e2" providerId="AD" clId="Web-{656B89C5-C4BA-66A6-9CBD-1FD04D96E6E5}" dt="2022-06-11T11:27:50.148" v="433"/>
          <ac:spMkLst>
            <pc:docMk/>
            <pc:sldMk cId="3062642497" sldId="267"/>
            <ac:spMk id="3" creationId="{4C24EB40-E0B3-E043-F3F3-D3399D77CA06}"/>
          </ac:spMkLst>
        </pc:spChg>
        <pc:spChg chg="add del mod">
          <ac:chgData name="Božana Gvero" userId="S::bozana.gvero@skole.hr::bfdb736c-83bb-4682-9a6d-82a43fe623e2" providerId="AD" clId="Web-{656B89C5-C4BA-66A6-9CBD-1FD04D96E6E5}" dt="2022-06-11T11:28:10.633" v="438"/>
          <ac:spMkLst>
            <pc:docMk/>
            <pc:sldMk cId="3062642497" sldId="267"/>
            <ac:spMk id="5" creationId="{258F11BF-F5D1-3CD8-FF25-B9202B2AC095}"/>
          </ac:spMkLst>
        </pc:spChg>
        <pc:spChg chg="add">
          <ac:chgData name="Božana Gvero" userId="S::bozana.gvero@skole.hr::bfdb736c-83bb-4682-9a6d-82a43fe623e2" providerId="AD" clId="Web-{656B89C5-C4BA-66A6-9CBD-1FD04D96E6E5}" dt="2022-06-11T11:28:04.367" v="437"/>
          <ac:spMkLst>
            <pc:docMk/>
            <pc:sldMk cId="3062642497" sldId="267"/>
            <ac:spMk id="10" creationId="{904DB13E-F722-4ED6-BB00-556651E95281}"/>
          </ac:spMkLst>
        </pc:spChg>
        <pc:spChg chg="add">
          <ac:chgData name="Božana Gvero" userId="S::bozana.gvero@skole.hr::bfdb736c-83bb-4682-9a6d-82a43fe623e2" providerId="AD" clId="Web-{656B89C5-C4BA-66A6-9CBD-1FD04D96E6E5}" dt="2022-06-11T11:28:04.367" v="437"/>
          <ac:spMkLst>
            <pc:docMk/>
            <pc:sldMk cId="3062642497" sldId="267"/>
            <ac:spMk id="12" creationId="{1419E3D9-C5FB-41A9-B6D2-DFB210BB6211}"/>
          </ac:spMkLst>
        </pc:spChg>
        <pc:spChg chg="add">
          <ac:chgData name="Božana Gvero" userId="S::bozana.gvero@skole.hr::bfdb736c-83bb-4682-9a6d-82a43fe623e2" providerId="AD" clId="Web-{656B89C5-C4BA-66A6-9CBD-1FD04D96E6E5}" dt="2022-06-11T11:28:04.367" v="437"/>
          <ac:spMkLst>
            <pc:docMk/>
            <pc:sldMk cId="3062642497" sldId="267"/>
            <ac:spMk id="14" creationId="{367909BF-1DF7-4ACE-8F58-6CF719BB27E5}"/>
          </ac:spMkLst>
        </pc:spChg>
        <pc:spChg chg="add">
          <ac:chgData name="Božana Gvero" userId="S::bozana.gvero@skole.hr::bfdb736c-83bb-4682-9a6d-82a43fe623e2" providerId="AD" clId="Web-{656B89C5-C4BA-66A6-9CBD-1FD04D96E6E5}" dt="2022-06-11T11:28:04.367" v="437"/>
          <ac:spMkLst>
            <pc:docMk/>
            <pc:sldMk cId="3062642497" sldId="267"/>
            <ac:spMk id="16" creationId="{89E8BEDB-0BBC-4F21-9CFB-8530D664C343}"/>
          </ac:spMkLst>
        </pc:spChg>
        <pc:spChg chg="add">
          <ac:chgData name="Božana Gvero" userId="S::bozana.gvero@skole.hr::bfdb736c-83bb-4682-9a6d-82a43fe623e2" providerId="AD" clId="Web-{656B89C5-C4BA-66A6-9CBD-1FD04D96E6E5}" dt="2022-06-11T11:28:04.367" v="437"/>
          <ac:spMkLst>
            <pc:docMk/>
            <pc:sldMk cId="3062642497" sldId="267"/>
            <ac:spMk id="23" creationId="{420551B3-B4DA-48EE-988C-4FAEAEB5CE98}"/>
          </ac:spMkLst>
        </pc:spChg>
        <pc:spChg chg="add">
          <ac:chgData name="Božana Gvero" userId="S::bozana.gvero@skole.hr::bfdb736c-83bb-4682-9a6d-82a43fe623e2" providerId="AD" clId="Web-{656B89C5-C4BA-66A6-9CBD-1FD04D96E6E5}" dt="2022-06-11T11:28:04.367" v="437"/>
          <ac:spMkLst>
            <pc:docMk/>
            <pc:sldMk cId="3062642497" sldId="267"/>
            <ac:spMk id="25" creationId="{BF9FFE17-DE95-4821-ACC1-B90C95449294}"/>
          </ac:spMkLst>
        </pc:spChg>
        <pc:spChg chg="add">
          <ac:chgData name="Božana Gvero" userId="S::bozana.gvero@skole.hr::bfdb736c-83bb-4682-9a6d-82a43fe623e2" providerId="AD" clId="Web-{656B89C5-C4BA-66A6-9CBD-1FD04D96E6E5}" dt="2022-06-11T11:28:04.367" v="437"/>
          <ac:spMkLst>
            <pc:docMk/>
            <pc:sldMk cId="3062642497" sldId="267"/>
            <ac:spMk id="27" creationId="{03CF76AF-FF72-4430-A772-05840329020B}"/>
          </ac:spMkLst>
        </pc:spChg>
        <pc:spChg chg="add">
          <ac:chgData name="Božana Gvero" userId="S::bozana.gvero@skole.hr::bfdb736c-83bb-4682-9a6d-82a43fe623e2" providerId="AD" clId="Web-{656B89C5-C4BA-66A6-9CBD-1FD04D96E6E5}" dt="2022-06-11T11:28:04.367" v="437"/>
          <ac:spMkLst>
            <pc:docMk/>
            <pc:sldMk cId="3062642497" sldId="267"/>
            <ac:spMk id="29" creationId="{0B1C8180-2FDD-4202-8C45-4057CB1AB26F}"/>
          </ac:spMkLst>
        </pc:spChg>
        <pc:grpChg chg="add">
          <ac:chgData name="Božana Gvero" userId="S::bozana.gvero@skole.hr::bfdb736c-83bb-4682-9a6d-82a43fe623e2" providerId="AD" clId="Web-{656B89C5-C4BA-66A6-9CBD-1FD04D96E6E5}" dt="2022-06-11T11:28:04.367" v="437"/>
          <ac:grpSpMkLst>
            <pc:docMk/>
            <pc:sldMk cId="3062642497" sldId="267"/>
            <ac:grpSpMk id="18" creationId="{E26428D7-C6F3-473D-A360-A3F5C3E8728C}"/>
          </ac:grpSpMkLst>
        </pc:grpChg>
        <pc:picChg chg="add mod ord">
          <ac:chgData name="Božana Gvero" userId="S::bozana.gvero@skole.hr::bfdb736c-83bb-4682-9a6d-82a43fe623e2" providerId="AD" clId="Web-{656B89C5-C4BA-66A6-9CBD-1FD04D96E6E5}" dt="2022-06-11T11:28:04.367" v="437"/>
          <ac:picMkLst>
            <pc:docMk/>
            <pc:sldMk cId="3062642497" sldId="267"/>
            <ac:picMk id="4" creationId="{2BA6D642-99CB-6F48-0E58-A5F327DAED7A}"/>
          </ac:picMkLst>
        </pc:picChg>
        <pc:cxnChg chg="add">
          <ac:chgData name="Božana Gvero" userId="S::bozana.gvero@skole.hr::bfdb736c-83bb-4682-9a6d-82a43fe623e2" providerId="AD" clId="Web-{656B89C5-C4BA-66A6-9CBD-1FD04D96E6E5}" dt="2022-06-11T11:28:04.367" v="437"/>
          <ac:cxnSpMkLst>
            <pc:docMk/>
            <pc:sldMk cId="3062642497" sldId="267"/>
            <ac:cxnSpMk id="31" creationId="{D6E86CC6-13EA-4A88-86AD-CF27BF52CC95}"/>
          </ac:cxnSpMkLst>
        </pc:cxnChg>
        <pc:cxnChg chg="add">
          <ac:chgData name="Božana Gvero" userId="S::bozana.gvero@skole.hr::bfdb736c-83bb-4682-9a6d-82a43fe623e2" providerId="AD" clId="Web-{656B89C5-C4BA-66A6-9CBD-1FD04D96E6E5}" dt="2022-06-11T11:28:04.367" v="437"/>
          <ac:cxnSpMkLst>
            <pc:docMk/>
            <pc:sldMk cId="3062642497" sldId="267"/>
            <ac:cxnSpMk id="33" creationId="{3F80B441-4F7D-4B40-8A13-FED03A1F3A16}"/>
          </ac:cxnSpMkLst>
        </pc:cxnChg>
        <pc:cxnChg chg="add">
          <ac:chgData name="Božana Gvero" userId="S::bozana.gvero@skole.hr::bfdb736c-83bb-4682-9a6d-82a43fe623e2" providerId="AD" clId="Web-{656B89C5-C4BA-66A6-9CBD-1FD04D96E6E5}" dt="2022-06-11T11:28:04.367" v="437"/>
          <ac:cxnSpMkLst>
            <pc:docMk/>
            <pc:sldMk cId="3062642497" sldId="267"/>
            <ac:cxnSpMk id="35" creationId="{70C7FD1A-44B1-4E4C-B0C9-A8103DCCDCC2}"/>
          </ac:cxnSpMkLst>
        </pc:cxnChg>
      </pc:sldChg>
    </pc:docChg>
  </pc:docChgLst>
  <pc:docChgLst>
    <pc:chgData name="Božana Gvero" userId="S::bozana.gvero@skole.hr::bfdb736c-83bb-4682-9a6d-82a43fe623e2" providerId="AD" clId="Web-{76764BCE-56E7-FCA1-17F1-819D7AC3867D}"/>
    <pc:docChg chg="modSld">
      <pc:chgData name="Božana Gvero" userId="S::bozana.gvero@skole.hr::bfdb736c-83bb-4682-9a6d-82a43fe623e2" providerId="AD" clId="Web-{76764BCE-56E7-FCA1-17F1-819D7AC3867D}" dt="2022-06-14T13:53:03.262" v="6" actId="20577"/>
      <pc:docMkLst>
        <pc:docMk/>
      </pc:docMkLst>
      <pc:sldChg chg="modSp">
        <pc:chgData name="Božana Gvero" userId="S::bozana.gvero@skole.hr::bfdb736c-83bb-4682-9a6d-82a43fe623e2" providerId="AD" clId="Web-{76764BCE-56E7-FCA1-17F1-819D7AC3867D}" dt="2022-06-14T13:53:03.262" v="6" actId="20577"/>
        <pc:sldMkLst>
          <pc:docMk/>
          <pc:sldMk cId="2491406505" sldId="257"/>
        </pc:sldMkLst>
        <pc:spChg chg="mod">
          <ac:chgData name="Božana Gvero" userId="S::bozana.gvero@skole.hr::bfdb736c-83bb-4682-9a6d-82a43fe623e2" providerId="AD" clId="Web-{76764BCE-56E7-FCA1-17F1-819D7AC3867D}" dt="2022-06-14T13:53:03.262" v="6" actId="20577"/>
          <ac:spMkLst>
            <pc:docMk/>
            <pc:sldMk cId="2491406505" sldId="257"/>
            <ac:spMk id="9" creationId="{02A9E275-90C5-4384-4B1B-45FC59951D23}"/>
          </ac:spMkLst>
        </pc:spChg>
      </pc:sldChg>
      <pc:sldChg chg="addSp delSp modSp modMedia addAnim delAnim">
        <pc:chgData name="Božana Gvero" userId="S::bozana.gvero@skole.hr::bfdb736c-83bb-4682-9a6d-82a43fe623e2" providerId="AD" clId="Web-{76764BCE-56E7-FCA1-17F1-819D7AC3867D}" dt="2022-06-14T13:41:33.640" v="5"/>
        <pc:sldMkLst>
          <pc:docMk/>
          <pc:sldMk cId="3502873433" sldId="263"/>
        </pc:sldMkLst>
        <pc:spChg chg="del">
          <ac:chgData name="Božana Gvero" userId="S::bozana.gvero@skole.hr::bfdb736c-83bb-4682-9a6d-82a43fe623e2" providerId="AD" clId="Web-{76764BCE-56E7-FCA1-17F1-819D7AC3867D}" dt="2022-06-14T13:40:26.760" v="2"/>
          <ac:spMkLst>
            <pc:docMk/>
            <pc:sldMk cId="3502873433" sldId="263"/>
            <ac:spMk id="13" creationId="{BF20E388-4CF3-CDA0-A07B-E27FFA2161E4}"/>
          </ac:spMkLst>
        </pc:spChg>
        <pc:picChg chg="add del mod">
          <ac:chgData name="Božana Gvero" userId="S::bozana.gvero@skole.hr::bfdb736c-83bb-4682-9a6d-82a43fe623e2" providerId="AD" clId="Web-{76764BCE-56E7-FCA1-17F1-819D7AC3867D}" dt="2022-06-14T13:40:56.512" v="3"/>
          <ac:picMkLst>
            <pc:docMk/>
            <pc:sldMk cId="3502873433" sldId="263"/>
            <ac:picMk id="5" creationId="{E8D3FC9A-5E2F-9B40-0F62-D22B8F51918A}"/>
          </ac:picMkLst>
        </pc:picChg>
        <pc:picChg chg="add del mod">
          <ac:chgData name="Božana Gvero" userId="S::bozana.gvero@skole.hr::bfdb736c-83bb-4682-9a6d-82a43fe623e2" providerId="AD" clId="Web-{76764BCE-56E7-FCA1-17F1-819D7AC3867D}" dt="2022-06-14T13:41:33.640" v="5"/>
          <ac:picMkLst>
            <pc:docMk/>
            <pc:sldMk cId="3502873433" sldId="263"/>
            <ac:picMk id="6" creationId="{3C15E922-5C5D-F693-D979-262F9DF1229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19-Jun-22</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07571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19-Jun-22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3966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19-Jun-22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87913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19-Jun-22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3887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19-Jun-22</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74886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19-Jun-22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45470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19-Jun-22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4256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19-Jun-22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4637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19-Jun-22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38550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19-Jun-22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06148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19-Jun-22</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5299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19-Jun-22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510446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73152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101437384@N06/14599703673/"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lickr.com/photos/slurm/3885155642/"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blogs.lse.ac.uk/politicsandpolicy/london-needs-its-own-devolved-government/"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jimnix/26429811344/"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www.wisc-online.com/asset-repository/viewasset?id=1028"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otubo/5091378744/"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0EA299-917A-229F-0C7A-BE65CE9C5D6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6250" b="6250"/>
          <a:stretch/>
        </p:blipFill>
        <p:spPr>
          <a:xfrm>
            <a:off x="-43132" y="37622"/>
            <a:ext cx="12191999" cy="6857989"/>
          </a:xfrm>
          <a:prstGeom prst="rect">
            <a:avLst/>
          </a:prstGeom>
        </p:spPr>
      </p:pic>
      <p:sp>
        <p:nvSpPr>
          <p:cNvPr id="9" name="Rectangle 8">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ctrTitle"/>
          </p:nvPr>
        </p:nvSpPr>
        <p:spPr>
          <a:xfrm>
            <a:off x="1011153" y="2088656"/>
            <a:ext cx="9443357" cy="2308182"/>
          </a:xfrm>
        </p:spPr>
        <p:txBody>
          <a:bodyPr anchor="b">
            <a:normAutofit/>
          </a:bodyPr>
          <a:lstStyle/>
          <a:p>
            <a:r>
              <a:rPr lang="en-US" b="1" dirty="0">
                <a:solidFill>
                  <a:srgbClr val="FFC000"/>
                </a:solidFill>
                <a:latin typeface="Amasis MT Pro Black" panose="020B0604020202020204" pitchFamily="18" charset="0"/>
                <a:ea typeface="+mj-lt"/>
                <a:cs typeface="+mj-lt"/>
              </a:rPr>
              <a:t>BEING  AN  ALIEN  </a:t>
            </a:r>
            <a:br>
              <a:rPr lang="en-US" b="1" dirty="0">
                <a:solidFill>
                  <a:srgbClr val="FFC000"/>
                </a:solidFill>
                <a:latin typeface="Amasis MT Pro Black" panose="020B0604020202020204" pitchFamily="18" charset="0"/>
                <a:ea typeface="+mj-lt"/>
                <a:cs typeface="+mj-lt"/>
              </a:rPr>
            </a:br>
            <a:r>
              <a:rPr lang="en-US" b="1" dirty="0">
                <a:solidFill>
                  <a:srgbClr val="FFC000"/>
                </a:solidFill>
                <a:latin typeface="Amasis MT Pro Black" panose="020B0604020202020204" pitchFamily="18" charset="0"/>
                <a:ea typeface="+mj-lt"/>
                <a:cs typeface="+mj-lt"/>
              </a:rPr>
              <a:t>IN   LONDON</a:t>
            </a:r>
            <a:endParaRPr lang="sr-Latn-RS" b="1" dirty="0">
              <a:solidFill>
                <a:srgbClr val="FFC000"/>
              </a:solidFill>
              <a:latin typeface="Amasis MT Pro Black" panose="020B0604020202020204" pitchFamily="18" charset="0"/>
            </a:endParaRPr>
          </a:p>
        </p:txBody>
      </p:sp>
      <p:sp>
        <p:nvSpPr>
          <p:cNvPr id="3" name="Podnaslov 2"/>
          <p:cNvSpPr>
            <a:spLocks noGrp="1"/>
          </p:cNvSpPr>
          <p:nvPr>
            <p:ph type="subTitle" idx="1"/>
          </p:nvPr>
        </p:nvSpPr>
        <p:spPr>
          <a:xfrm>
            <a:off x="-43132" y="5052913"/>
            <a:ext cx="2731698" cy="1805861"/>
          </a:xfrm>
        </p:spPr>
        <p:txBody>
          <a:bodyPr vert="horz" lIns="91440" tIns="45720" rIns="91440" bIns="45720" rtlCol="0" anchor="t">
            <a:normAutofit/>
          </a:bodyPr>
          <a:lstStyle/>
          <a:p>
            <a:endParaRPr lang="hr-HR" dirty="0">
              <a:ea typeface="+mn-lt"/>
              <a:cs typeface="+mn-lt"/>
            </a:endParaRPr>
          </a:p>
          <a:p>
            <a:endParaRPr lang="hr-HR" dirty="0"/>
          </a:p>
          <a:p>
            <a:endParaRPr lang="hr-HR" dirty="0"/>
          </a:p>
        </p:txBody>
      </p:sp>
      <p:sp>
        <p:nvSpPr>
          <p:cNvPr id="6" name="Naslov 1">
            <a:extLst>
              <a:ext uri="{FF2B5EF4-FFF2-40B4-BE49-F238E27FC236}">
                <a16:creationId xmlns:a16="http://schemas.microsoft.com/office/drawing/2014/main" id="{37E443AD-06CA-4CDE-AE21-6E9DDCDEFE31}"/>
              </a:ext>
            </a:extLst>
          </p:cNvPr>
          <p:cNvSpPr txBox="1">
            <a:spLocks/>
          </p:cNvSpPr>
          <p:nvPr/>
        </p:nvSpPr>
        <p:spPr>
          <a:xfrm>
            <a:off x="-504992" y="4396838"/>
            <a:ext cx="9443357" cy="2308182"/>
          </a:xfrm>
          <a:prstGeom prst="rect">
            <a:avLst/>
          </a:prstGeom>
        </p:spPr>
        <p:txBody>
          <a:bodyPr vert="horz" lIns="91440" tIns="45720" rIns="91440" bIns="45720" rtlCol="0" anchor="b">
            <a:normAutofit/>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pPr algn="l"/>
            <a:endParaRPr lang="en-US" sz="1800" b="1" dirty="0">
              <a:solidFill>
                <a:srgbClr val="FFC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00370AF-C315-407C-858E-A3C838988E90}"/>
              </a:ext>
            </a:extLst>
          </p:cNvPr>
          <p:cNvSpPr txBox="1"/>
          <p:nvPr/>
        </p:nvSpPr>
        <p:spPr>
          <a:xfrm>
            <a:off x="-86264" y="5184326"/>
            <a:ext cx="6367806" cy="1477328"/>
          </a:xfrm>
          <a:prstGeom prst="rect">
            <a:avLst/>
          </a:prstGeom>
          <a:noFill/>
        </p:spPr>
        <p:txBody>
          <a:bodyPr wrap="square">
            <a:spAutoFit/>
          </a:bodyPr>
          <a:lstStyle/>
          <a:p>
            <a:r>
              <a:rPr lang="en-US" b="1" dirty="0"/>
              <a:t>Sara </a:t>
            </a:r>
            <a:r>
              <a:rPr lang="en-US" b="1" dirty="0" err="1"/>
              <a:t>Grublješić</a:t>
            </a:r>
            <a:endParaRPr lang="en-US" b="1" dirty="0"/>
          </a:p>
          <a:p>
            <a:r>
              <a:rPr lang="en-US" b="1" dirty="0" err="1"/>
              <a:t>Božana</a:t>
            </a:r>
            <a:r>
              <a:rPr lang="en-US" b="1" dirty="0"/>
              <a:t> </a:t>
            </a:r>
            <a:r>
              <a:rPr lang="en-US" b="1" dirty="0" err="1"/>
              <a:t>Gvero</a:t>
            </a:r>
            <a:endParaRPr lang="en-US" b="1" dirty="0"/>
          </a:p>
          <a:p>
            <a:r>
              <a:rPr lang="en-US" b="1" dirty="0"/>
              <a:t>Vladimir </a:t>
            </a:r>
            <a:r>
              <a:rPr lang="en-US" b="1" dirty="0" err="1"/>
              <a:t>Kljajić</a:t>
            </a:r>
            <a:endParaRPr lang="en-US" b="1" dirty="0"/>
          </a:p>
          <a:p>
            <a:r>
              <a:rPr lang="en-US" b="1" dirty="0"/>
              <a:t>Aleksandra </a:t>
            </a:r>
            <a:r>
              <a:rPr lang="en-US" b="1" dirty="0" err="1"/>
              <a:t>Ninković</a:t>
            </a:r>
            <a:endParaRPr lang="en-US" b="1" dirty="0"/>
          </a:p>
          <a:p>
            <a:r>
              <a:rPr lang="en-US" b="1" dirty="0" err="1"/>
              <a:t>Vanja</a:t>
            </a:r>
            <a:r>
              <a:rPr lang="en-US" b="1" dirty="0"/>
              <a:t> </a:t>
            </a:r>
            <a:r>
              <a:rPr lang="en-US" b="1" dirty="0" err="1"/>
              <a:t>Vučinić</a:t>
            </a:r>
            <a:endParaRPr lang="en-US" dirty="0"/>
          </a:p>
        </p:txBody>
      </p:sp>
    </p:spTree>
    <p:extLst>
      <p:ext uri="{BB962C8B-B14F-4D97-AF65-F5344CB8AC3E}">
        <p14:creationId xmlns:p14="http://schemas.microsoft.com/office/powerpoint/2010/main" val="414714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 tree, yellow&#10;&#10;Description automatically generated">
            <a:extLst>
              <a:ext uri="{FF2B5EF4-FFF2-40B4-BE49-F238E27FC236}">
                <a16:creationId xmlns:a16="http://schemas.microsoft.com/office/drawing/2014/main" id="{4D7F332D-D0BA-EE44-0E3F-C917B75A36F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0189" r="9091"/>
          <a:stretch/>
        </p:blipFill>
        <p:spPr>
          <a:xfrm>
            <a:off x="20" y="-1"/>
            <a:ext cx="12191980" cy="6857999"/>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B33A700F-B842-3742-9B56-1AEA4A48E714}"/>
              </a:ext>
            </a:extLst>
          </p:cNvPr>
          <p:cNvSpPr>
            <a:spLocks noGrp="1"/>
          </p:cNvSpPr>
          <p:nvPr>
            <p:ph type="title"/>
          </p:nvPr>
        </p:nvSpPr>
        <p:spPr>
          <a:xfrm>
            <a:off x="774043" y="727627"/>
            <a:ext cx="4637348" cy="807104"/>
          </a:xfrm>
        </p:spPr>
        <p:txBody>
          <a:bodyPr>
            <a:normAutofit fontScale="90000"/>
          </a:bodyPr>
          <a:lstStyle/>
          <a:p>
            <a:r>
              <a:rPr lang="hr-HR" sz="4400" b="1" dirty="0"/>
              <a:t>St Paul’s Cat</a:t>
            </a:r>
            <a:r>
              <a:rPr lang="en-US" sz="4400" b="1" dirty="0"/>
              <a:t>h</a:t>
            </a:r>
            <a:r>
              <a:rPr lang="hr-HR" sz="4400" b="1" dirty="0"/>
              <a:t>edral</a:t>
            </a:r>
            <a:endParaRPr lang="sr-Latn-RS" sz="4400" b="1" dirty="0"/>
          </a:p>
        </p:txBody>
      </p:sp>
      <p:sp>
        <p:nvSpPr>
          <p:cNvPr id="9" name="Content Placeholder 8">
            <a:extLst>
              <a:ext uri="{FF2B5EF4-FFF2-40B4-BE49-F238E27FC236}">
                <a16:creationId xmlns:a16="http://schemas.microsoft.com/office/drawing/2014/main" id="{BAB1665A-CE86-58F6-CFE1-C049ED1BA114}"/>
              </a:ext>
            </a:extLst>
          </p:cNvPr>
          <p:cNvSpPr>
            <a:spLocks noGrp="1"/>
          </p:cNvSpPr>
          <p:nvPr>
            <p:ph idx="1"/>
          </p:nvPr>
        </p:nvSpPr>
        <p:spPr>
          <a:xfrm>
            <a:off x="774043" y="1719411"/>
            <a:ext cx="4860944" cy="4615876"/>
          </a:xfrm>
        </p:spPr>
        <p:txBody>
          <a:bodyPr vert="horz" lIns="91440" tIns="45720" rIns="91440" bIns="45720" rtlCol="0" anchor="t">
            <a:normAutofit lnSpcReduction="10000"/>
          </a:bodyPr>
          <a:lstStyle/>
          <a:p>
            <a:r>
              <a:rPr lang="en-US" sz="1600" dirty="0">
                <a:ea typeface="+mn-lt"/>
                <a:cs typeface="+mn-lt"/>
              </a:rPr>
              <a:t>St Paul’s Cathedral was the tallest building in London from its construction until 1962.</a:t>
            </a:r>
          </a:p>
          <a:p>
            <a:pPr>
              <a:buClr>
                <a:srgbClr val="262626"/>
              </a:buClr>
            </a:pPr>
            <a:r>
              <a:rPr lang="en-US" sz="1600" dirty="0">
                <a:ea typeface="+mn-lt"/>
                <a:cs typeface="+mn-lt"/>
              </a:rPr>
              <a:t>In Whispering Gallery, a whisper against the wall can be clearly heard at the other side, 112 feet away.</a:t>
            </a:r>
          </a:p>
          <a:p>
            <a:pPr>
              <a:buClr>
                <a:srgbClr val="262626"/>
              </a:buClr>
            </a:pPr>
            <a:r>
              <a:rPr lang="en-US" sz="1600" dirty="0">
                <a:ea typeface="+mn-lt"/>
                <a:cs typeface="+mn-lt"/>
              </a:rPr>
              <a:t>The cathedral’s crypt is the largest in the Western Europe. There are over 200 monuments and memorials in the crypt.</a:t>
            </a:r>
            <a:endParaRPr lang="en-US" sz="1600" dirty="0"/>
          </a:p>
          <a:p>
            <a:pPr>
              <a:buClr>
                <a:srgbClr val="262626"/>
              </a:buClr>
            </a:pPr>
            <a:r>
              <a:rPr lang="en-US" sz="1600" dirty="0">
                <a:ea typeface="+mn-lt"/>
                <a:cs typeface="+mn-lt"/>
              </a:rPr>
              <a:t>Funeral services  have been held at St Paul’s, for instance Winston Churchill and Lord Nelson. The wedding of Prince Charles and Princess Diana was also held there.</a:t>
            </a:r>
          </a:p>
          <a:p>
            <a:pPr>
              <a:buClr>
                <a:srgbClr val="262626"/>
              </a:buClr>
            </a:pPr>
            <a:r>
              <a:rPr lang="en-US" sz="1600" dirty="0">
                <a:ea typeface="+mn-lt"/>
                <a:cs typeface="+mn-lt"/>
              </a:rPr>
              <a:t>St Paul’s Cathedral is one of the largest churches in the world.</a:t>
            </a:r>
          </a:p>
          <a:p>
            <a:pPr>
              <a:buClr>
                <a:srgbClr val="262626"/>
              </a:buClr>
            </a:pPr>
            <a:endParaRPr lang="en-US" sz="1600" dirty="0">
              <a:ea typeface="+mn-lt"/>
              <a:cs typeface="+mn-lt"/>
            </a:endParaRPr>
          </a:p>
          <a:p>
            <a:pPr>
              <a:buClr>
                <a:srgbClr val="262626"/>
              </a:buClr>
            </a:pPr>
            <a:endParaRPr lang="en-US" sz="1600" dirty="0">
              <a:ea typeface="+mn-lt"/>
              <a:cs typeface="+mn-lt"/>
            </a:endParaRPr>
          </a:p>
        </p:txBody>
      </p:sp>
    </p:spTree>
    <p:extLst>
      <p:ext uri="{BB962C8B-B14F-4D97-AF65-F5344CB8AC3E}">
        <p14:creationId xmlns:p14="http://schemas.microsoft.com/office/powerpoint/2010/main" val="208141165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ss, outdoor, sky, building&#10;&#10;Description automatically generated">
            <a:extLst>
              <a:ext uri="{FF2B5EF4-FFF2-40B4-BE49-F238E27FC236}">
                <a16:creationId xmlns:a16="http://schemas.microsoft.com/office/drawing/2014/main" id="{85224F96-2B10-45E9-BBA0-6EA25B5656E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51" r="6617" b="-1"/>
          <a:stretch/>
        </p:blipFill>
        <p:spPr>
          <a:xfrm>
            <a:off x="20" y="10"/>
            <a:ext cx="6392647" cy="6857990"/>
          </a:xfrm>
          <a:prstGeom prst="rect">
            <a:avLst/>
          </a:prstGeom>
        </p:spPr>
      </p:pic>
      <p:sp>
        <p:nvSpPr>
          <p:cNvPr id="14" name="Rectangle 1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32979-9EF2-B3E1-9384-3E7EDE1DD6F1}"/>
              </a:ext>
            </a:extLst>
          </p:cNvPr>
          <p:cNvSpPr>
            <a:spLocks noGrp="1"/>
          </p:cNvSpPr>
          <p:nvPr>
            <p:ph type="title"/>
          </p:nvPr>
        </p:nvSpPr>
        <p:spPr>
          <a:xfrm>
            <a:off x="7035327" y="441311"/>
            <a:ext cx="4472921" cy="940280"/>
          </a:xfrm>
        </p:spPr>
        <p:txBody>
          <a:bodyPr>
            <a:normAutofit fontScale="90000"/>
          </a:bodyPr>
          <a:lstStyle/>
          <a:p>
            <a:r>
              <a:rPr lang="en-US" sz="4000" b="1" dirty="0">
                <a:ea typeface="+mj-lt"/>
                <a:cs typeface="+mj-lt"/>
              </a:rPr>
              <a:t>Westminster Abbey</a:t>
            </a:r>
            <a:endParaRPr lang="en-US" sz="4000" b="1" dirty="0"/>
          </a:p>
        </p:txBody>
      </p:sp>
      <p:sp>
        <p:nvSpPr>
          <p:cNvPr id="9" name="Content Placeholder 8">
            <a:extLst>
              <a:ext uri="{FF2B5EF4-FFF2-40B4-BE49-F238E27FC236}">
                <a16:creationId xmlns:a16="http://schemas.microsoft.com/office/drawing/2014/main" id="{0459A809-F9E6-F894-1419-5099D07CF7B1}"/>
              </a:ext>
            </a:extLst>
          </p:cNvPr>
          <p:cNvSpPr>
            <a:spLocks noGrp="1"/>
          </p:cNvSpPr>
          <p:nvPr>
            <p:ph idx="1"/>
          </p:nvPr>
        </p:nvSpPr>
        <p:spPr>
          <a:xfrm>
            <a:off x="7064082" y="1441763"/>
            <a:ext cx="4472922" cy="4696390"/>
          </a:xfrm>
        </p:spPr>
        <p:txBody>
          <a:bodyPr vert="horz" lIns="91440" tIns="45720" rIns="91440" bIns="45720" rtlCol="0" anchor="t">
            <a:normAutofit lnSpcReduction="10000"/>
          </a:bodyPr>
          <a:lstStyle/>
          <a:p>
            <a:r>
              <a:rPr lang="en-US" sz="1600" dirty="0">
                <a:ea typeface="+mn-lt"/>
                <a:cs typeface="+mn-lt"/>
              </a:rPr>
              <a:t>The official name for Westminster Abbey is the Collegiate Church of St Peter at Westminster.</a:t>
            </a:r>
          </a:p>
          <a:p>
            <a:pPr>
              <a:buClr>
                <a:srgbClr val="262626"/>
              </a:buClr>
            </a:pPr>
            <a:r>
              <a:rPr lang="en-US" sz="1600" dirty="0">
                <a:ea typeface="+mn-lt"/>
                <a:cs typeface="+mn-lt"/>
              </a:rPr>
              <a:t>Over 3,300 people have been buried or commemorated at Westminster Abbey.  This includes seventeen British monarchs.  Other notable people buried at Westminster Abbey include Isaac Newton, Edward the Confessor and Charles Dickens.</a:t>
            </a:r>
            <a:endParaRPr lang="en-US" sz="1600" dirty="0"/>
          </a:p>
          <a:p>
            <a:pPr>
              <a:buClr>
                <a:srgbClr val="262626"/>
              </a:buClr>
            </a:pPr>
            <a:r>
              <a:rPr lang="en-US" sz="1800" dirty="0"/>
              <a:t>There’s a Statue of a bearded lady there.</a:t>
            </a:r>
          </a:p>
          <a:p>
            <a:pPr>
              <a:buClr>
                <a:srgbClr val="262626"/>
              </a:buClr>
            </a:pPr>
            <a:r>
              <a:rPr lang="en-US" sz="1600" b="1" dirty="0"/>
              <a:t> </a:t>
            </a:r>
            <a:r>
              <a:rPr lang="en-US" sz="1600" dirty="0"/>
              <a:t>There’s is also the Poets’ corner.</a:t>
            </a:r>
          </a:p>
          <a:p>
            <a:pPr>
              <a:buClr>
                <a:srgbClr val="262626"/>
              </a:buClr>
            </a:pPr>
            <a:r>
              <a:rPr lang="en-US" sz="1600" dirty="0"/>
              <a:t>The Da Vinci Code made it more famous.</a:t>
            </a:r>
          </a:p>
          <a:p>
            <a:pPr>
              <a:buClr>
                <a:srgbClr val="262626"/>
              </a:buClr>
            </a:pPr>
            <a:endParaRPr lang="en-US" sz="1600" b="1" dirty="0"/>
          </a:p>
          <a:p>
            <a:pPr>
              <a:buClr>
                <a:srgbClr val="262626"/>
              </a:buClr>
            </a:pPr>
            <a:endParaRPr lang="en-US" sz="1600" dirty="0"/>
          </a:p>
          <a:p>
            <a:pPr>
              <a:buClr>
                <a:srgbClr val="262626"/>
              </a:buClr>
            </a:pPr>
            <a:endParaRPr lang="en-US" sz="1600" dirty="0"/>
          </a:p>
          <a:p>
            <a:pPr>
              <a:buClr>
                <a:srgbClr val="262626"/>
              </a:buClr>
            </a:pPr>
            <a:endParaRPr lang="en-US" sz="1600" dirty="0"/>
          </a:p>
          <a:p>
            <a:pPr>
              <a:buClr>
                <a:srgbClr val="262626"/>
              </a:buClr>
            </a:pPr>
            <a:endParaRPr lang="en-US" sz="1600" dirty="0"/>
          </a:p>
        </p:txBody>
      </p:sp>
    </p:spTree>
    <p:extLst>
      <p:ext uri="{BB962C8B-B14F-4D97-AF65-F5344CB8AC3E}">
        <p14:creationId xmlns:p14="http://schemas.microsoft.com/office/powerpoint/2010/main" val="377900680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4" name="Rectangle 4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6" name="Rectangle 4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8" name="Group 4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9" name="Straight Connector 4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54">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2BA6D642-99CB-6F48-0E58-A5F327DAED7A}"/>
              </a:ext>
            </a:extLst>
          </p:cNvPr>
          <p:cNvPicPr>
            <a:picLocks noGrp="1" noChangeAspect="1"/>
          </p:cNvPicPr>
          <p:nvPr>
            <p:ph idx="1"/>
          </p:nvPr>
        </p:nvPicPr>
        <p:blipFill rotWithShape="1">
          <a:blip r:embed="rId2">
            <a:alphaModFix amt="45000"/>
            <a:extLst>
              <a:ext uri="{837473B0-CC2E-450A-ABE3-18F120FF3D39}">
                <a1611:picAttrSrcUrl xmlns:a1611="http://schemas.microsoft.com/office/drawing/2016/11/main" r:id="rId3"/>
              </a:ext>
            </a:extLst>
          </a:blip>
          <a:srcRect t="15730"/>
          <a:stretch/>
        </p:blipFill>
        <p:spPr>
          <a:xfrm>
            <a:off x="20" y="-839"/>
            <a:ext cx="12191980" cy="6858000"/>
          </a:xfrm>
          <a:prstGeom prst="rect">
            <a:avLst/>
          </a:prstGeom>
        </p:spPr>
      </p:pic>
      <p:sp>
        <p:nvSpPr>
          <p:cNvPr id="57" name="Rectangle 56">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90779AC8-84F9-DA69-02DD-C8D3829C8561}"/>
              </a:ext>
            </a:extLst>
          </p:cNvPr>
          <p:cNvSpPr>
            <a:spLocks noGrp="1"/>
          </p:cNvSpPr>
          <p:nvPr>
            <p:ph type="title"/>
          </p:nvPr>
        </p:nvSpPr>
        <p:spPr>
          <a:xfrm>
            <a:off x="1769532" y="2091263"/>
            <a:ext cx="8652938" cy="2461504"/>
          </a:xfrm>
        </p:spPr>
        <p:txBody>
          <a:bodyPr vert="horz" lIns="91440" tIns="45720" rIns="91440" bIns="45720" rtlCol="0" anchor="ctr">
            <a:normAutofit/>
          </a:bodyPr>
          <a:lstStyle/>
          <a:p>
            <a:pPr algn="ctr">
              <a:lnSpc>
                <a:spcPct val="83000"/>
              </a:lnSpc>
            </a:pPr>
            <a:r>
              <a:rPr lang="en-US" sz="6800" cap="all" spc="-100"/>
              <a:t>THE END</a:t>
            </a:r>
          </a:p>
        </p:txBody>
      </p:sp>
      <p:sp>
        <p:nvSpPr>
          <p:cNvPr id="59" name="Rectangle 58">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062642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4">
            <a:extLst>
              <a:ext uri="{FF2B5EF4-FFF2-40B4-BE49-F238E27FC236}">
                <a16:creationId xmlns:a16="http://schemas.microsoft.com/office/drawing/2014/main" id="{EEB790BD-D627-F544-A9B3-119B0CD4B673}"/>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9192"/>
          <a:stretch/>
        </p:blipFill>
        <p:spPr>
          <a:xfrm>
            <a:off x="20" y="-1"/>
            <a:ext cx="12191980" cy="6857999"/>
          </a:xfrm>
          <a:prstGeom prst="rect">
            <a:avLst/>
          </a:prstGeom>
        </p:spPr>
      </p:pic>
      <p:sp>
        <p:nvSpPr>
          <p:cNvPr id="36" name="Rectangle 35">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7B915C09-702C-2C35-E4F4-3A5796B47795}"/>
              </a:ext>
            </a:extLst>
          </p:cNvPr>
          <p:cNvSpPr>
            <a:spLocks noGrp="1"/>
          </p:cNvSpPr>
          <p:nvPr>
            <p:ph type="title"/>
          </p:nvPr>
        </p:nvSpPr>
        <p:spPr>
          <a:xfrm>
            <a:off x="774043" y="727626"/>
            <a:ext cx="4602152" cy="841207"/>
          </a:xfrm>
        </p:spPr>
        <p:txBody>
          <a:bodyPr>
            <a:normAutofit/>
          </a:bodyPr>
          <a:lstStyle/>
          <a:p>
            <a:r>
              <a:rPr lang="hr-HR" sz="4400" b="1" dirty="0"/>
              <a:t>Tower </a:t>
            </a:r>
            <a:r>
              <a:rPr lang="en-US" sz="4400" b="1" dirty="0"/>
              <a:t>of </a:t>
            </a:r>
            <a:r>
              <a:rPr lang="hr-HR" sz="4400" b="1" dirty="0"/>
              <a:t>London</a:t>
            </a:r>
          </a:p>
        </p:txBody>
      </p:sp>
      <p:sp>
        <p:nvSpPr>
          <p:cNvPr id="8" name="Content Placeholder 7">
            <a:extLst>
              <a:ext uri="{FF2B5EF4-FFF2-40B4-BE49-F238E27FC236}">
                <a16:creationId xmlns:a16="http://schemas.microsoft.com/office/drawing/2014/main" id="{871CCA45-D482-B7B1-97B9-08003170BBFC}"/>
              </a:ext>
            </a:extLst>
          </p:cNvPr>
          <p:cNvSpPr>
            <a:spLocks noGrp="1"/>
          </p:cNvSpPr>
          <p:nvPr>
            <p:ph idx="1"/>
          </p:nvPr>
        </p:nvSpPr>
        <p:spPr>
          <a:xfrm>
            <a:off x="774043" y="1791298"/>
            <a:ext cx="4602152" cy="4213311"/>
          </a:xfrm>
        </p:spPr>
        <p:txBody>
          <a:bodyPr vert="horz" lIns="91440" tIns="45720" rIns="91440" bIns="45720" rtlCol="0">
            <a:normAutofit/>
          </a:bodyPr>
          <a:lstStyle/>
          <a:p>
            <a:pPr>
              <a:lnSpc>
                <a:spcPct val="110000"/>
              </a:lnSpc>
            </a:pPr>
            <a:r>
              <a:rPr lang="en-US" sz="1600" dirty="0">
                <a:ea typeface="+mn-lt"/>
                <a:cs typeface="+mn-lt"/>
              </a:rPr>
              <a:t> It is said that if the legendary ravens of the Tower of London leave, then the monarchy will fall and the Tower itself will crumble.</a:t>
            </a:r>
          </a:p>
          <a:p>
            <a:pPr>
              <a:lnSpc>
                <a:spcPct val="110000"/>
              </a:lnSpc>
              <a:buClr>
                <a:srgbClr val="262626"/>
              </a:buClr>
            </a:pPr>
            <a:r>
              <a:rPr lang="en-US" sz="1600" dirty="0"/>
              <a:t>The Tower is said to be very haunted.</a:t>
            </a:r>
          </a:p>
          <a:p>
            <a:pPr>
              <a:lnSpc>
                <a:spcPct val="110000"/>
              </a:lnSpc>
              <a:buClr>
                <a:srgbClr val="262626"/>
              </a:buClr>
            </a:pPr>
            <a:r>
              <a:rPr lang="en-US" sz="1600" dirty="0"/>
              <a:t>It used to be London’s first Zoo.</a:t>
            </a:r>
          </a:p>
          <a:p>
            <a:pPr>
              <a:lnSpc>
                <a:spcPct val="110000"/>
              </a:lnSpc>
              <a:buClr>
                <a:srgbClr val="262626"/>
              </a:buClr>
            </a:pPr>
            <a:r>
              <a:rPr lang="en-US" sz="1600" dirty="0"/>
              <a:t>Despite holding famous prisoners, the Tower was never supposed to be a prison.</a:t>
            </a:r>
          </a:p>
          <a:p>
            <a:pPr>
              <a:lnSpc>
                <a:spcPct val="110000"/>
              </a:lnSpc>
              <a:buClr>
                <a:srgbClr val="262626"/>
              </a:buClr>
            </a:pPr>
            <a:r>
              <a:rPr lang="en-US" sz="1600" dirty="0"/>
              <a:t>The Beefeaters and their families live in the Tower of London.</a:t>
            </a:r>
          </a:p>
          <a:p>
            <a:pPr>
              <a:lnSpc>
                <a:spcPct val="110000"/>
              </a:lnSpc>
              <a:buClr>
                <a:srgbClr val="262626"/>
              </a:buClr>
            </a:pPr>
            <a:r>
              <a:rPr lang="en-US" sz="1600" dirty="0">
                <a:ea typeface="+mn-lt"/>
                <a:cs typeface="+mn-lt"/>
              </a:rPr>
              <a:t>In both World Wars the Tower transformed into an impenetrable military base.</a:t>
            </a:r>
            <a:endParaRPr lang="en-US" sz="1600" b="1" dirty="0"/>
          </a:p>
          <a:p>
            <a:pPr>
              <a:lnSpc>
                <a:spcPct val="110000"/>
              </a:lnSpc>
              <a:buClr>
                <a:srgbClr val="262626"/>
              </a:buClr>
            </a:pPr>
            <a:endParaRPr lang="en-US" sz="1600" b="1" dirty="0"/>
          </a:p>
          <a:p>
            <a:pPr>
              <a:lnSpc>
                <a:spcPct val="110000"/>
              </a:lnSpc>
              <a:buClr>
                <a:srgbClr val="262626"/>
              </a:buClr>
            </a:pPr>
            <a:endParaRPr lang="en-US" sz="1600" dirty="0"/>
          </a:p>
          <a:p>
            <a:pPr>
              <a:lnSpc>
                <a:spcPct val="110000"/>
              </a:lnSpc>
              <a:buClr>
                <a:srgbClr val="262626"/>
              </a:buClr>
            </a:pPr>
            <a:endParaRPr lang="en-US" sz="1600" dirty="0"/>
          </a:p>
          <a:p>
            <a:pPr>
              <a:lnSpc>
                <a:spcPct val="110000"/>
              </a:lnSpc>
              <a:buClr>
                <a:srgbClr val="262626"/>
              </a:buClr>
            </a:pPr>
            <a:endParaRPr lang="en-US" sz="1600" dirty="0"/>
          </a:p>
        </p:txBody>
      </p:sp>
    </p:spTree>
    <p:extLst>
      <p:ext uri="{BB962C8B-B14F-4D97-AF65-F5344CB8AC3E}">
        <p14:creationId xmlns:p14="http://schemas.microsoft.com/office/powerpoint/2010/main" val="22373617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4" descr="Slika na kojoj se prikazuje voda, na otvorenom, nebo, zgrada&#10;&#10;Opis je automatski generiran">
            <a:extLst>
              <a:ext uri="{FF2B5EF4-FFF2-40B4-BE49-F238E27FC236}">
                <a16:creationId xmlns:a16="http://schemas.microsoft.com/office/drawing/2014/main" id="{FCFFABB9-A06E-823B-080F-7573A544211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884" r="17663" b="2"/>
          <a:stretch/>
        </p:blipFill>
        <p:spPr>
          <a:xfrm>
            <a:off x="20" y="-14367"/>
            <a:ext cx="6392647" cy="6857990"/>
          </a:xfrm>
          <a:prstGeom prst="rect">
            <a:avLst/>
          </a:prstGeom>
        </p:spPr>
      </p:pic>
      <p:sp>
        <p:nvSpPr>
          <p:cNvPr id="14" name="Rectangle 1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D4922AB0-BDEE-8CE2-445F-568FDE1C41E9}"/>
              </a:ext>
            </a:extLst>
          </p:cNvPr>
          <p:cNvSpPr>
            <a:spLocks noGrp="1"/>
          </p:cNvSpPr>
          <p:nvPr>
            <p:ph type="title"/>
          </p:nvPr>
        </p:nvSpPr>
        <p:spPr>
          <a:xfrm>
            <a:off x="7064082" y="642594"/>
            <a:ext cx="4472921" cy="724619"/>
          </a:xfrm>
        </p:spPr>
        <p:txBody>
          <a:bodyPr>
            <a:normAutofit/>
          </a:bodyPr>
          <a:lstStyle/>
          <a:p>
            <a:r>
              <a:rPr lang="hr-HR" sz="4000" b="1" dirty="0"/>
              <a:t>Tower Bridge</a:t>
            </a:r>
          </a:p>
        </p:txBody>
      </p:sp>
      <p:sp>
        <p:nvSpPr>
          <p:cNvPr id="9" name="Content Placeholder 8">
            <a:extLst>
              <a:ext uri="{FF2B5EF4-FFF2-40B4-BE49-F238E27FC236}">
                <a16:creationId xmlns:a16="http://schemas.microsoft.com/office/drawing/2014/main" id="{02A9E275-90C5-4384-4B1B-45FC59951D23}"/>
              </a:ext>
            </a:extLst>
          </p:cNvPr>
          <p:cNvSpPr>
            <a:spLocks noGrp="1"/>
          </p:cNvSpPr>
          <p:nvPr>
            <p:ph idx="1"/>
          </p:nvPr>
        </p:nvSpPr>
        <p:spPr>
          <a:xfrm>
            <a:off x="6790912" y="1456140"/>
            <a:ext cx="4961752" cy="4794559"/>
          </a:xfrm>
        </p:spPr>
        <p:txBody>
          <a:bodyPr vert="horz" lIns="91440" tIns="45720" rIns="91440" bIns="45720" rtlCol="0" anchor="t">
            <a:normAutofit lnSpcReduction="10000"/>
          </a:bodyPr>
          <a:lstStyle/>
          <a:p>
            <a:r>
              <a:rPr lang="en-US" sz="1600" dirty="0"/>
              <a:t>It was built to provide better access to the east end of London.</a:t>
            </a:r>
          </a:p>
          <a:p>
            <a:pPr>
              <a:buClr>
                <a:srgbClr val="262626"/>
              </a:buClr>
            </a:pPr>
            <a:r>
              <a:rPr lang="en-US" sz="1600" dirty="0">
                <a:ea typeface="+mn-lt"/>
                <a:cs typeface="+mn-lt"/>
              </a:rPr>
              <a:t>More than 400 workers helped to build the bridge and over 70000 tons of concrete were as sunk to the bed of the River Thames to support the bridge.</a:t>
            </a:r>
            <a:endParaRPr lang="en-US" sz="1600" dirty="0"/>
          </a:p>
          <a:p>
            <a:pPr>
              <a:buClr>
                <a:srgbClr val="262626"/>
              </a:buClr>
            </a:pPr>
            <a:r>
              <a:rPr lang="en-US" sz="1600" dirty="0">
                <a:ea typeface="+mn-lt"/>
                <a:cs typeface="+mn-lt"/>
              </a:rPr>
              <a:t>Over 40000 people use Tower Bridge every day.</a:t>
            </a:r>
            <a:endParaRPr lang="en-US" sz="1600" dirty="0"/>
          </a:p>
          <a:p>
            <a:pPr>
              <a:buClr>
                <a:srgbClr val="262626"/>
              </a:buClr>
            </a:pPr>
            <a:r>
              <a:rPr lang="en-US" sz="1600" dirty="0">
                <a:ea typeface="+mn-lt"/>
                <a:cs typeface="+mn-lt"/>
              </a:rPr>
              <a:t>Many people think that Tower Bridge is called London Bridge, when in fact they are two different crossings.</a:t>
            </a:r>
            <a:endParaRPr lang="en-US" sz="1600" dirty="0"/>
          </a:p>
          <a:p>
            <a:pPr>
              <a:buClr>
                <a:srgbClr val="262626"/>
              </a:buClr>
            </a:pPr>
            <a:r>
              <a:rPr lang="en-US" sz="1600" dirty="0">
                <a:ea typeface="+mn-lt"/>
                <a:cs typeface="+mn-lt"/>
              </a:rPr>
              <a:t>The Tower Bridge LEGO set, released in 2010 as set 10214, contains more than 4000 pieces.</a:t>
            </a:r>
            <a:endParaRPr lang="en-US" sz="1600" dirty="0"/>
          </a:p>
          <a:p>
            <a:pPr>
              <a:buClr>
                <a:srgbClr val="262626"/>
              </a:buClr>
            </a:pPr>
            <a:r>
              <a:rPr lang="en-US" sz="1600" dirty="0"/>
              <a:t>Tower Bridge once opened…with a bus on it</a:t>
            </a:r>
          </a:p>
          <a:p>
            <a:pPr>
              <a:buClr>
                <a:srgbClr val="262626"/>
              </a:buClr>
            </a:pPr>
            <a:r>
              <a:rPr lang="en-US" sz="1600" dirty="0"/>
              <a:t>It only takes five minutes to raise the bridge.</a:t>
            </a:r>
          </a:p>
          <a:p>
            <a:pPr>
              <a:buClr>
                <a:srgbClr val="262626"/>
              </a:buClr>
            </a:pPr>
            <a:endParaRPr lang="en-US" sz="1600" dirty="0"/>
          </a:p>
          <a:p>
            <a:pPr>
              <a:buClr>
                <a:srgbClr val="262626"/>
              </a:buClr>
            </a:pPr>
            <a:endParaRPr lang="en-US" sz="1600" dirty="0"/>
          </a:p>
          <a:p>
            <a:pPr>
              <a:buClr>
                <a:srgbClr val="262626"/>
              </a:buClr>
            </a:pPr>
            <a:endParaRPr lang="en-US" sz="1600" dirty="0"/>
          </a:p>
          <a:p>
            <a:pPr>
              <a:buClr>
                <a:srgbClr val="262626"/>
              </a:buClr>
            </a:pPr>
            <a:endParaRPr lang="en-US" sz="1600" dirty="0"/>
          </a:p>
        </p:txBody>
      </p:sp>
      <p:pic>
        <p:nvPicPr>
          <p:cNvPr id="5" name="Picture 4" descr="Icon&#10;&#10;Description automatically generated">
            <a:extLst>
              <a:ext uri="{FF2B5EF4-FFF2-40B4-BE49-F238E27FC236}">
                <a16:creationId xmlns:a16="http://schemas.microsoft.com/office/drawing/2014/main" id="{6C096829-3028-4B0A-94B8-2A903849A3E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206608" y="5143664"/>
            <a:ext cx="660356" cy="516392"/>
          </a:xfrm>
          <a:prstGeom prst="rect">
            <a:avLst/>
          </a:prstGeom>
        </p:spPr>
      </p:pic>
    </p:spTree>
    <p:extLst>
      <p:ext uri="{BB962C8B-B14F-4D97-AF65-F5344CB8AC3E}">
        <p14:creationId xmlns:p14="http://schemas.microsoft.com/office/powerpoint/2010/main" val="249140650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5" descr="The Shard London Architecture · Free photo on Pixabay">
            <a:extLst>
              <a:ext uri="{FF2B5EF4-FFF2-40B4-BE49-F238E27FC236}">
                <a16:creationId xmlns:a16="http://schemas.microsoft.com/office/drawing/2014/main" id="{383E3FB6-4BB6-A766-8D76-37A444C4E8BC}"/>
              </a:ext>
            </a:extLst>
          </p:cNvPr>
          <p:cNvPicPr>
            <a:picLocks noChangeAspect="1"/>
          </p:cNvPicPr>
          <p:nvPr/>
        </p:nvPicPr>
        <p:blipFill rotWithShape="1">
          <a:blip r:embed="rId2"/>
          <a:srcRect r="5490" b="-2"/>
          <a:stretch/>
        </p:blipFill>
        <p:spPr>
          <a:xfrm>
            <a:off x="4658" y="-6671"/>
            <a:ext cx="4312484" cy="6871341"/>
          </a:xfrm>
          <a:prstGeom prst="rect">
            <a:avLst/>
          </a:prstGeom>
        </p:spPr>
      </p:pic>
      <p:sp>
        <p:nvSpPr>
          <p:cNvPr id="35" name="Rectangle 34">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Naslov 1">
            <a:extLst>
              <a:ext uri="{FF2B5EF4-FFF2-40B4-BE49-F238E27FC236}">
                <a16:creationId xmlns:a16="http://schemas.microsoft.com/office/drawing/2014/main" id="{A013A7CA-CC5F-E180-7DC4-A851FAF92BAB}"/>
              </a:ext>
            </a:extLst>
          </p:cNvPr>
          <p:cNvSpPr>
            <a:spLocks noGrp="1"/>
          </p:cNvSpPr>
          <p:nvPr>
            <p:ph type="title"/>
          </p:nvPr>
        </p:nvSpPr>
        <p:spPr>
          <a:xfrm>
            <a:off x="4965192" y="642593"/>
            <a:ext cx="6280826" cy="869486"/>
          </a:xfrm>
        </p:spPr>
        <p:txBody>
          <a:bodyPr vert="horz" lIns="91440" tIns="45720" rIns="91440" bIns="45720" rtlCol="0" anchor="ctr">
            <a:normAutofit/>
          </a:bodyPr>
          <a:lstStyle/>
          <a:p>
            <a:r>
              <a:rPr lang="en-US" sz="4800" b="1" dirty="0"/>
              <a:t>The Shard</a:t>
            </a:r>
          </a:p>
        </p:txBody>
      </p:sp>
      <p:sp>
        <p:nvSpPr>
          <p:cNvPr id="7" name="Content Placeholder 6">
            <a:extLst>
              <a:ext uri="{FF2B5EF4-FFF2-40B4-BE49-F238E27FC236}">
                <a16:creationId xmlns:a16="http://schemas.microsoft.com/office/drawing/2014/main" id="{A8B6E8E6-8671-3F4E-FAE6-7D209262859A}"/>
              </a:ext>
            </a:extLst>
          </p:cNvPr>
          <p:cNvSpPr>
            <a:spLocks noGrp="1"/>
          </p:cNvSpPr>
          <p:nvPr>
            <p:ph idx="1"/>
          </p:nvPr>
        </p:nvSpPr>
        <p:spPr>
          <a:xfrm>
            <a:off x="4965192" y="1710849"/>
            <a:ext cx="6280826" cy="4324191"/>
          </a:xfrm>
        </p:spPr>
        <p:txBody>
          <a:bodyPr vert="horz" lIns="91440" tIns="45720" rIns="91440" bIns="45720" rtlCol="0" anchor="t">
            <a:normAutofit/>
          </a:bodyPr>
          <a:lstStyle/>
          <a:p>
            <a:pPr>
              <a:lnSpc>
                <a:spcPct val="100000"/>
              </a:lnSpc>
            </a:pPr>
            <a:r>
              <a:rPr lang="en-US" sz="1600" dirty="0"/>
              <a:t>The Shard is a hotel and a  residential and business skyscraper.</a:t>
            </a:r>
          </a:p>
          <a:p>
            <a:pPr>
              <a:lnSpc>
                <a:spcPct val="100000"/>
              </a:lnSpc>
              <a:buClr>
                <a:srgbClr val="262626"/>
              </a:buClr>
            </a:pPr>
            <a:r>
              <a:rPr lang="en-US" sz="1600" dirty="0"/>
              <a:t>It is the tallest building in the United Kingdom and one of the tallest buildings in Europe (309 meters).</a:t>
            </a:r>
          </a:p>
          <a:p>
            <a:pPr>
              <a:lnSpc>
                <a:spcPct val="100000"/>
              </a:lnSpc>
              <a:buClr>
                <a:srgbClr val="262626"/>
              </a:buClr>
            </a:pPr>
            <a:r>
              <a:rPr lang="en-US" sz="1600" dirty="0"/>
              <a:t>The</a:t>
            </a:r>
            <a:r>
              <a:rPr lang="en-US" sz="1600" dirty="0">
                <a:ea typeface="+mn-lt"/>
                <a:cs typeface="+mn-lt"/>
              </a:rPr>
              <a:t> Shard is covered in 11,000 panels of  glass.</a:t>
            </a:r>
            <a:endParaRPr lang="en-US" sz="1600" dirty="0"/>
          </a:p>
          <a:p>
            <a:pPr>
              <a:lnSpc>
                <a:spcPct val="100000"/>
              </a:lnSpc>
              <a:buClr>
                <a:srgbClr val="262626"/>
              </a:buClr>
            </a:pPr>
            <a:r>
              <a:rPr lang="en-US" sz="1600" dirty="0">
                <a:ea typeface="+mn-lt"/>
                <a:cs typeface="+mn-lt"/>
              </a:rPr>
              <a:t>The staff once found a fox on the 72</a:t>
            </a:r>
            <a:r>
              <a:rPr lang="en-US" sz="1600" baseline="30000" dirty="0">
                <a:ea typeface="+mn-lt"/>
                <a:cs typeface="+mn-lt"/>
              </a:rPr>
              <a:t>nd</a:t>
            </a:r>
            <a:r>
              <a:rPr lang="en-US" sz="1600" dirty="0">
                <a:ea typeface="+mn-lt"/>
                <a:cs typeface="+mn-lt"/>
              </a:rPr>
              <a:t> floor and it got nicknamed Romeo and he has ever since become something of a mascot for the Shard and miniature plush versions of him are available for sale at the tower.</a:t>
            </a:r>
            <a:endParaRPr lang="en-US" sz="1600" dirty="0"/>
          </a:p>
          <a:p>
            <a:pPr>
              <a:lnSpc>
                <a:spcPct val="100000"/>
              </a:lnSpc>
              <a:buClr>
                <a:srgbClr val="262626"/>
              </a:buClr>
            </a:pPr>
            <a:r>
              <a:rPr lang="en-US" sz="1600" dirty="0">
                <a:ea typeface="+mn-lt"/>
                <a:cs typeface="+mn-lt"/>
              </a:rPr>
              <a:t>The Shard can be seen from 40 miles in any direction.</a:t>
            </a:r>
            <a:endParaRPr lang="en-US" sz="1600" dirty="0"/>
          </a:p>
          <a:p>
            <a:pPr>
              <a:lnSpc>
                <a:spcPct val="100000"/>
              </a:lnSpc>
              <a:buClr>
                <a:srgbClr val="262626"/>
              </a:buClr>
            </a:pPr>
            <a:r>
              <a:rPr lang="en-US" sz="1600" dirty="0">
                <a:ea typeface="+mn-lt"/>
                <a:cs typeface="+mn-lt"/>
              </a:rPr>
              <a:t> The builders of the Shard were quite environmentally conscious and 95% of the building materials are recycled. It is considered to be a very green building.</a:t>
            </a:r>
            <a:endParaRPr lang="en-US" sz="1600" dirty="0"/>
          </a:p>
          <a:p>
            <a:pPr>
              <a:lnSpc>
                <a:spcPct val="100000"/>
              </a:lnSpc>
              <a:buClr>
                <a:srgbClr val="262626"/>
              </a:buClr>
            </a:pPr>
            <a:r>
              <a:rPr lang="en-US" sz="1600" dirty="0">
                <a:ea typeface="+mn-lt"/>
                <a:cs typeface="+mn-lt"/>
              </a:rPr>
              <a:t>There are 44 lifts, including double-decker lifts.</a:t>
            </a:r>
            <a:endParaRPr lang="en-US" sz="1600" dirty="0"/>
          </a:p>
          <a:p>
            <a:pPr>
              <a:lnSpc>
                <a:spcPct val="100000"/>
              </a:lnSpc>
              <a:buClr>
                <a:srgbClr val="262626"/>
              </a:buClr>
            </a:pPr>
            <a:endParaRPr lang="en-US" sz="1600" dirty="0"/>
          </a:p>
          <a:p>
            <a:pPr>
              <a:lnSpc>
                <a:spcPct val="100000"/>
              </a:lnSpc>
              <a:buClr>
                <a:srgbClr val="262626"/>
              </a:buClr>
            </a:pPr>
            <a:endParaRPr lang="en-US" dirty="0"/>
          </a:p>
          <a:p>
            <a:pPr>
              <a:lnSpc>
                <a:spcPct val="100000"/>
              </a:lnSpc>
              <a:buClr>
                <a:srgbClr val="262626"/>
              </a:buClr>
            </a:pPr>
            <a:endParaRPr lang="en-US" dirty="0"/>
          </a:p>
          <a:p>
            <a:pPr>
              <a:lnSpc>
                <a:spcPct val="100000"/>
              </a:lnSpc>
              <a:buClr>
                <a:srgbClr val="262626"/>
              </a:buClr>
            </a:pPr>
            <a:endParaRPr lang="en-US" dirty="0"/>
          </a:p>
        </p:txBody>
      </p:sp>
    </p:spTree>
    <p:extLst>
      <p:ext uri="{BB962C8B-B14F-4D97-AF65-F5344CB8AC3E}">
        <p14:creationId xmlns:p14="http://schemas.microsoft.com/office/powerpoint/2010/main" val="39074929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uckingham Palace Free Stock Photo - Public Domain Pictures">
            <a:extLst>
              <a:ext uri="{FF2B5EF4-FFF2-40B4-BE49-F238E27FC236}">
                <a16:creationId xmlns:a16="http://schemas.microsoft.com/office/drawing/2014/main" id="{8BADA659-5C12-73D9-5E0A-27A333FBF9D0}"/>
              </a:ext>
            </a:extLst>
          </p:cNvPr>
          <p:cNvPicPr>
            <a:picLocks noChangeAspect="1"/>
          </p:cNvPicPr>
          <p:nvPr/>
        </p:nvPicPr>
        <p:blipFill rotWithShape="1">
          <a:blip r:embed="rId2"/>
          <a:srcRect l="17043" r="20735" b="-1"/>
          <a:stretch/>
        </p:blipFill>
        <p:spPr>
          <a:xfrm>
            <a:off x="20" y="10"/>
            <a:ext cx="6392647" cy="6857990"/>
          </a:xfrm>
          <a:prstGeom prst="rect">
            <a:avLst/>
          </a:prstGeom>
        </p:spPr>
      </p:pic>
      <p:sp>
        <p:nvSpPr>
          <p:cNvPr id="31" name="Rectangle 3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4C94F98-7B92-B544-92D1-2FF3504C4EED}"/>
              </a:ext>
            </a:extLst>
          </p:cNvPr>
          <p:cNvSpPr>
            <a:spLocks noGrp="1"/>
          </p:cNvSpPr>
          <p:nvPr>
            <p:ph type="title"/>
          </p:nvPr>
        </p:nvSpPr>
        <p:spPr>
          <a:xfrm>
            <a:off x="6877177" y="470065"/>
            <a:ext cx="4846732" cy="767751"/>
          </a:xfrm>
        </p:spPr>
        <p:txBody>
          <a:bodyPr>
            <a:normAutofit/>
          </a:bodyPr>
          <a:lstStyle/>
          <a:p>
            <a:r>
              <a:rPr lang="hr-HR" sz="4000" b="1" dirty="0"/>
              <a:t>Buckingham Palace</a:t>
            </a:r>
            <a:endParaRPr lang="sr-Latn-RS" sz="4000" b="1" dirty="0"/>
          </a:p>
        </p:txBody>
      </p:sp>
      <p:sp>
        <p:nvSpPr>
          <p:cNvPr id="8" name="Content Placeholder 7">
            <a:extLst>
              <a:ext uri="{FF2B5EF4-FFF2-40B4-BE49-F238E27FC236}">
                <a16:creationId xmlns:a16="http://schemas.microsoft.com/office/drawing/2014/main" id="{CA95F8EC-75B1-841C-B7B3-9693251AEFEA}"/>
              </a:ext>
            </a:extLst>
          </p:cNvPr>
          <p:cNvSpPr>
            <a:spLocks noGrp="1"/>
          </p:cNvSpPr>
          <p:nvPr>
            <p:ph idx="1"/>
          </p:nvPr>
        </p:nvSpPr>
        <p:spPr>
          <a:xfrm>
            <a:off x="6819667" y="1398630"/>
            <a:ext cx="4861110" cy="4880824"/>
          </a:xfrm>
        </p:spPr>
        <p:txBody>
          <a:bodyPr vert="horz" lIns="91440" tIns="45720" rIns="91440" bIns="45720" rtlCol="0">
            <a:normAutofit lnSpcReduction="10000"/>
          </a:bodyPr>
          <a:lstStyle/>
          <a:p>
            <a:pPr>
              <a:lnSpc>
                <a:spcPct val="110000"/>
              </a:lnSpc>
            </a:pPr>
            <a:r>
              <a:rPr lang="en-US" sz="1600" dirty="0">
                <a:ea typeface="+mn-lt"/>
                <a:cs typeface="+mn-lt"/>
              </a:rPr>
              <a:t>Did you know that a teenager once broke into the Buckingham Palace and stole Queen Victoria’s underwear?!</a:t>
            </a:r>
          </a:p>
          <a:p>
            <a:pPr>
              <a:lnSpc>
                <a:spcPct val="110000"/>
              </a:lnSpc>
              <a:buClr>
                <a:srgbClr val="262626"/>
              </a:buClr>
            </a:pPr>
            <a:r>
              <a:rPr lang="en-US" sz="1600" dirty="0"/>
              <a:t>If the Union Jack is flying, it means the queen is away.</a:t>
            </a:r>
          </a:p>
          <a:p>
            <a:pPr>
              <a:lnSpc>
                <a:spcPct val="110000"/>
              </a:lnSpc>
              <a:buClr>
                <a:srgbClr val="262626"/>
              </a:buClr>
            </a:pPr>
            <a:r>
              <a:rPr lang="en-US" sz="1600" dirty="0">
                <a:ea typeface="+mn-lt"/>
                <a:cs typeface="+mn-lt"/>
              </a:rPr>
              <a:t>Queen Elizabeth II hosts at least three garden parties every summer in the Buckingham Palace’s 39-acre private garden, where guests consume about 20,000 sandwiches per party.</a:t>
            </a:r>
          </a:p>
          <a:p>
            <a:pPr>
              <a:lnSpc>
                <a:spcPct val="110000"/>
              </a:lnSpc>
              <a:buClr>
                <a:srgbClr val="262626"/>
              </a:buClr>
            </a:pPr>
            <a:r>
              <a:rPr lang="en-US" sz="1600" dirty="0"/>
              <a:t>There’s an ATM inside the Buckingham Palace.</a:t>
            </a:r>
          </a:p>
          <a:p>
            <a:pPr>
              <a:lnSpc>
                <a:spcPct val="110000"/>
              </a:lnSpc>
              <a:buClr>
                <a:srgbClr val="262626"/>
              </a:buClr>
            </a:pPr>
            <a:r>
              <a:rPr lang="en-US" sz="1600" dirty="0">
                <a:ea typeface="+mn-lt"/>
                <a:cs typeface="+mn-lt"/>
              </a:rPr>
              <a:t>Miraculously the Buckingham Palace survived 9 German bomb attacks during World War II.</a:t>
            </a:r>
            <a:endParaRPr lang="en-US" sz="1600" b="1" dirty="0"/>
          </a:p>
          <a:p>
            <a:pPr>
              <a:lnSpc>
                <a:spcPct val="110000"/>
              </a:lnSpc>
              <a:buClr>
                <a:srgbClr val="262626"/>
              </a:buClr>
            </a:pPr>
            <a:r>
              <a:rPr lang="en-US" sz="1600" dirty="0">
                <a:ea typeface="+mn-lt"/>
                <a:cs typeface="+mn-lt"/>
              </a:rPr>
              <a:t>The palace is comprised of 775 room. Of these there are 52 royal and guest bedrooms, 188 staff bedrooms, 92 offices, 19 state rooms and 78 bathrooms.</a:t>
            </a:r>
            <a:endParaRPr lang="en-US" sz="1600" dirty="0"/>
          </a:p>
          <a:p>
            <a:pPr>
              <a:lnSpc>
                <a:spcPct val="110000"/>
              </a:lnSpc>
              <a:buClr>
                <a:srgbClr val="262626"/>
              </a:buClr>
            </a:pPr>
            <a:endParaRPr lang="en-US" sz="1600" dirty="0"/>
          </a:p>
        </p:txBody>
      </p:sp>
    </p:spTree>
    <p:extLst>
      <p:ext uri="{BB962C8B-B14F-4D97-AF65-F5344CB8AC3E}">
        <p14:creationId xmlns:p14="http://schemas.microsoft.com/office/powerpoint/2010/main" val="37717478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B11E6E-01FB-173C-4F25-3A713FE880C3}"/>
              </a:ext>
            </a:extLst>
          </p:cNvPr>
          <p:cNvSpPr/>
          <p:nvPr/>
        </p:nvSpPr>
        <p:spPr>
          <a:xfrm>
            <a:off x="966159" y="2008517"/>
            <a:ext cx="5564036"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2" descr="A picture containing building, outdoor, colonnade&#10;&#10;Description automatically generated">
            <a:extLst>
              <a:ext uri="{FF2B5EF4-FFF2-40B4-BE49-F238E27FC236}">
                <a16:creationId xmlns:a16="http://schemas.microsoft.com/office/drawing/2014/main" id="{7CE306DD-8BA3-449B-C5B8-21DB5B2B86E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4793" r="9091" b="8598"/>
          <a:stretch/>
        </p:blipFill>
        <p:spPr>
          <a:xfrm>
            <a:off x="20" y="-1"/>
            <a:ext cx="12191980" cy="6857999"/>
          </a:xfrm>
          <a:prstGeom prst="rect">
            <a:avLst/>
          </a:prstGeom>
        </p:spPr>
      </p:pic>
      <p:sp>
        <p:nvSpPr>
          <p:cNvPr id="54" name="Rectangle 4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52AED47-F9B9-70E9-053A-37FBD1F1B233}"/>
              </a:ext>
            </a:extLst>
          </p:cNvPr>
          <p:cNvSpPr/>
          <p:nvPr/>
        </p:nvSpPr>
        <p:spPr>
          <a:xfrm>
            <a:off x="3740990" y="613912"/>
            <a:ext cx="2357885" cy="805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834AB06B-BF21-F645-A898-D34E9BB66AFF}"/>
              </a:ext>
            </a:extLst>
          </p:cNvPr>
          <p:cNvSpPr>
            <a:spLocks noGrp="1"/>
          </p:cNvSpPr>
          <p:nvPr>
            <p:ph type="title"/>
          </p:nvPr>
        </p:nvSpPr>
        <p:spPr>
          <a:xfrm>
            <a:off x="774043" y="612608"/>
            <a:ext cx="5565435" cy="812452"/>
          </a:xfrm>
        </p:spPr>
        <p:txBody>
          <a:bodyPr>
            <a:normAutofit/>
          </a:bodyPr>
          <a:lstStyle/>
          <a:p>
            <a:r>
              <a:rPr lang="hr-HR" sz="4400" b="1" dirty="0"/>
              <a:t>The British Museum</a:t>
            </a:r>
            <a:endParaRPr lang="sr-Latn-RS" sz="4400" b="1" dirty="0"/>
          </a:p>
        </p:txBody>
      </p:sp>
      <p:sp>
        <p:nvSpPr>
          <p:cNvPr id="35" name="Content Placeholder 34">
            <a:extLst>
              <a:ext uri="{FF2B5EF4-FFF2-40B4-BE49-F238E27FC236}">
                <a16:creationId xmlns:a16="http://schemas.microsoft.com/office/drawing/2014/main" id="{EA3B1ABE-8BCB-3799-229C-04CAE609628A}"/>
              </a:ext>
            </a:extLst>
          </p:cNvPr>
          <p:cNvSpPr>
            <a:spLocks noGrp="1"/>
          </p:cNvSpPr>
          <p:nvPr>
            <p:ph idx="1"/>
          </p:nvPr>
        </p:nvSpPr>
        <p:spPr>
          <a:xfrm>
            <a:off x="414609" y="1719411"/>
            <a:ext cx="5191624" cy="4673385"/>
          </a:xfrm>
        </p:spPr>
        <p:txBody>
          <a:bodyPr vert="horz" lIns="91440" tIns="45720" rIns="91440" bIns="45720" rtlCol="0" anchor="t">
            <a:normAutofit lnSpcReduction="10000"/>
          </a:bodyPr>
          <a:lstStyle/>
          <a:p>
            <a:r>
              <a:rPr lang="en-US" sz="1600" dirty="0">
                <a:ea typeface="+mn-lt"/>
                <a:cs typeface="+mn-lt"/>
              </a:rPr>
              <a:t>The oldest object in the collection is a stone chopping tool thought to be almost 2 million years old.</a:t>
            </a:r>
            <a:endParaRPr lang="en-US" sz="1600" dirty="0"/>
          </a:p>
          <a:p>
            <a:pPr>
              <a:buClr>
                <a:srgbClr val="262626"/>
              </a:buClr>
            </a:pPr>
            <a:r>
              <a:rPr lang="en-US" sz="1600" dirty="0">
                <a:ea typeface="+mn-lt"/>
                <a:cs typeface="+mn-lt"/>
              </a:rPr>
              <a:t>Only around 1% of the museum’s collection (80,000 objects) is on display to the public.</a:t>
            </a:r>
            <a:endParaRPr lang="en-US" sz="1600" dirty="0"/>
          </a:p>
          <a:p>
            <a:pPr>
              <a:buClr>
                <a:srgbClr val="262626"/>
              </a:buClr>
            </a:pPr>
            <a:r>
              <a:rPr lang="en-US" sz="1600" dirty="0">
                <a:ea typeface="+mn-lt"/>
                <a:cs typeface="+mn-lt"/>
              </a:rPr>
              <a:t>The British Museum is the largest in the world covering over 92,000 square meters.</a:t>
            </a:r>
          </a:p>
          <a:p>
            <a:pPr>
              <a:buClr>
                <a:srgbClr val="262626"/>
              </a:buClr>
            </a:pPr>
            <a:r>
              <a:rPr lang="en-US" sz="1600" dirty="0">
                <a:ea typeface="+mn-lt"/>
                <a:cs typeface="+mn-lt"/>
              </a:rPr>
              <a:t>In 1972 almost 1.7 million visitors saw the temporary exhibition “Treasures of Tutankhamun” making it the most successful in the British history.</a:t>
            </a:r>
          </a:p>
          <a:p>
            <a:pPr>
              <a:buClr>
                <a:srgbClr val="262626"/>
              </a:buClr>
            </a:pPr>
            <a:r>
              <a:rPr lang="en-US" sz="1600" dirty="0">
                <a:ea typeface="+mn-lt"/>
                <a:cs typeface="+mn-lt"/>
              </a:rPr>
              <a:t>During the second World War key items such as the Rosetta Stone were moved to secret locations including an underground train station for their protection.</a:t>
            </a:r>
          </a:p>
          <a:p>
            <a:pPr>
              <a:buClr>
                <a:srgbClr val="262626"/>
              </a:buClr>
            </a:pPr>
            <a:endParaRPr lang="en-US" sz="1600" dirty="0">
              <a:ea typeface="+mn-lt"/>
              <a:cs typeface="+mn-lt"/>
            </a:endParaRPr>
          </a:p>
        </p:txBody>
      </p:sp>
    </p:spTree>
    <p:extLst>
      <p:ext uri="{BB962C8B-B14F-4D97-AF65-F5344CB8AC3E}">
        <p14:creationId xmlns:p14="http://schemas.microsoft.com/office/powerpoint/2010/main" val="350287343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oyalty-Free photo: Millennium Bridge, London | PickPik">
            <a:extLst>
              <a:ext uri="{FF2B5EF4-FFF2-40B4-BE49-F238E27FC236}">
                <a16:creationId xmlns:a16="http://schemas.microsoft.com/office/drawing/2014/main" id="{154F5C42-D932-6CFF-E47B-86539FA4601B}"/>
              </a:ext>
            </a:extLst>
          </p:cNvPr>
          <p:cNvPicPr>
            <a:picLocks noChangeAspect="1"/>
          </p:cNvPicPr>
          <p:nvPr/>
        </p:nvPicPr>
        <p:blipFill rotWithShape="1">
          <a:blip r:embed="rId2"/>
          <a:srcRect l="26431" r="11116" b="2"/>
          <a:stretch/>
        </p:blipFill>
        <p:spPr>
          <a:xfrm>
            <a:off x="20" y="10"/>
            <a:ext cx="6392647" cy="6857990"/>
          </a:xfrm>
          <a:prstGeom prst="rect">
            <a:avLst/>
          </a:prstGeom>
        </p:spPr>
      </p:pic>
      <p:sp>
        <p:nvSpPr>
          <p:cNvPr id="13" name="Rectangle 1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C753A7-9892-E8E7-C5E3-6E62206CC8D5}"/>
              </a:ext>
            </a:extLst>
          </p:cNvPr>
          <p:cNvSpPr>
            <a:spLocks noGrp="1"/>
          </p:cNvSpPr>
          <p:nvPr>
            <p:ph type="title"/>
          </p:nvPr>
        </p:nvSpPr>
        <p:spPr>
          <a:xfrm>
            <a:off x="7006573" y="484443"/>
            <a:ext cx="4573562" cy="1155940"/>
          </a:xfrm>
        </p:spPr>
        <p:txBody>
          <a:bodyPr>
            <a:normAutofit/>
          </a:bodyPr>
          <a:lstStyle/>
          <a:p>
            <a:r>
              <a:rPr lang="en-US" sz="4000" b="1" dirty="0">
                <a:ea typeface="+mj-lt"/>
                <a:cs typeface="+mj-lt"/>
              </a:rPr>
              <a:t>Millennium bridge</a:t>
            </a:r>
            <a:endParaRPr lang="en-US" sz="4000" b="1" dirty="0"/>
          </a:p>
        </p:txBody>
      </p:sp>
      <p:sp>
        <p:nvSpPr>
          <p:cNvPr id="8" name="Content Placeholder 7">
            <a:extLst>
              <a:ext uri="{FF2B5EF4-FFF2-40B4-BE49-F238E27FC236}">
                <a16:creationId xmlns:a16="http://schemas.microsoft.com/office/drawing/2014/main" id="{F08576F8-5155-C7CE-0B9D-3D41FCE469AC}"/>
              </a:ext>
            </a:extLst>
          </p:cNvPr>
          <p:cNvSpPr>
            <a:spLocks noGrp="1"/>
          </p:cNvSpPr>
          <p:nvPr>
            <p:ph idx="1"/>
          </p:nvPr>
        </p:nvSpPr>
        <p:spPr>
          <a:xfrm>
            <a:off x="7006572" y="1628668"/>
            <a:ext cx="4832356" cy="4823315"/>
          </a:xfrm>
        </p:spPr>
        <p:txBody>
          <a:bodyPr vert="horz" lIns="91440" tIns="45720" rIns="91440" bIns="45720" rtlCol="0" anchor="t">
            <a:normAutofit/>
          </a:bodyPr>
          <a:lstStyle/>
          <a:p>
            <a:r>
              <a:rPr lang="en-US" sz="1600" dirty="0">
                <a:ea typeface="+mn-lt"/>
                <a:cs typeface="+mn-lt"/>
              </a:rPr>
              <a:t>It opened in 2000, after taking two years to build. It has a span of 144 meters and is 4 meters wide.  5,000 people can  be on the bridge safely at the same time.</a:t>
            </a:r>
          </a:p>
          <a:p>
            <a:pPr>
              <a:buClr>
                <a:srgbClr val="262626"/>
              </a:buClr>
            </a:pPr>
            <a:r>
              <a:rPr lang="en-US" sz="1600" dirty="0">
                <a:ea typeface="+mn-lt"/>
                <a:cs typeface="+mn-lt"/>
              </a:rPr>
              <a:t> St Paul’s Cathedral and the Tate Modern museum are linked by this fantastic bridge.</a:t>
            </a:r>
          </a:p>
          <a:p>
            <a:pPr>
              <a:buClr>
                <a:srgbClr val="262626"/>
              </a:buClr>
            </a:pPr>
            <a:r>
              <a:rPr lang="en-US" sz="1600" dirty="0"/>
              <a:t>The bridge is completely pedestrianized.</a:t>
            </a:r>
          </a:p>
          <a:p>
            <a:pPr>
              <a:buClr>
                <a:srgbClr val="262626"/>
              </a:buClr>
            </a:pPr>
            <a:r>
              <a:rPr lang="en-US" sz="1600" dirty="0">
                <a:ea typeface="+mn-lt"/>
                <a:cs typeface="+mn-lt"/>
              </a:rPr>
              <a:t>The magnificent structure is covered in 400 tiny pieces of artwork, all made from chewing gums!</a:t>
            </a:r>
          </a:p>
          <a:p>
            <a:pPr>
              <a:buClr>
                <a:srgbClr val="262626"/>
              </a:buClr>
            </a:pPr>
            <a:r>
              <a:rPr lang="en-US" sz="1600" dirty="0">
                <a:ea typeface="+mn-lt"/>
                <a:cs typeface="+mn-lt"/>
              </a:rPr>
              <a:t>The </a:t>
            </a:r>
            <a:r>
              <a:rPr lang="en-US" sz="1600" dirty="0" err="1">
                <a:ea typeface="+mn-lt"/>
                <a:cs typeface="+mn-lt"/>
              </a:rPr>
              <a:t>Millenium</a:t>
            </a:r>
            <a:r>
              <a:rPr lang="en-US" sz="1600" dirty="0">
                <a:ea typeface="+mn-lt"/>
                <a:cs typeface="+mn-lt"/>
              </a:rPr>
              <a:t> Bridge was the first new river crossing in London for over 100 years.</a:t>
            </a:r>
            <a:endParaRPr lang="en-US" sz="1600" dirty="0"/>
          </a:p>
        </p:txBody>
      </p:sp>
    </p:spTree>
    <p:extLst>
      <p:ext uri="{BB962C8B-B14F-4D97-AF65-F5344CB8AC3E}">
        <p14:creationId xmlns:p14="http://schemas.microsoft.com/office/powerpoint/2010/main" val="37299968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ka 6">
            <a:extLst>
              <a:ext uri="{FF2B5EF4-FFF2-40B4-BE49-F238E27FC236}">
                <a16:creationId xmlns:a16="http://schemas.microsoft.com/office/drawing/2014/main" id="{F5C7A6D9-1F5A-394D-B182-ED0760C5CA01}"/>
              </a:ext>
            </a:extLst>
          </p:cNvPr>
          <p:cNvPicPr>
            <a:picLocks noChangeAspect="1"/>
          </p:cNvPicPr>
          <p:nvPr/>
        </p:nvPicPr>
        <p:blipFill rotWithShape="1">
          <a:blip r:embed="rId2">
            <a:extLst>
              <a:ext uri="{28A0092B-C50C-407E-A947-70E740481C1C}">
                <a14:useLocalDpi xmlns:a14="http://schemas.microsoft.com/office/drawing/2010/main" val="0"/>
              </a:ext>
            </a:extLst>
          </a:blip>
          <a:srcRect t="28123" r="-1" b="-1"/>
          <a:stretch/>
        </p:blipFill>
        <p:spPr>
          <a:xfrm>
            <a:off x="20" y="10"/>
            <a:ext cx="6392647" cy="6857990"/>
          </a:xfrm>
          <a:prstGeom prst="rect">
            <a:avLst/>
          </a:prstGeom>
        </p:spPr>
      </p:pic>
      <p:sp>
        <p:nvSpPr>
          <p:cNvPr id="50" name="Rectangle 49">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D6336FBF-821F-C288-598B-68E7664DCE35}"/>
              </a:ext>
            </a:extLst>
          </p:cNvPr>
          <p:cNvSpPr>
            <a:spLocks noGrp="1"/>
          </p:cNvSpPr>
          <p:nvPr>
            <p:ph type="title"/>
          </p:nvPr>
        </p:nvSpPr>
        <p:spPr>
          <a:xfrm>
            <a:off x="7064082" y="642594"/>
            <a:ext cx="4472921" cy="767751"/>
          </a:xfrm>
        </p:spPr>
        <p:txBody>
          <a:bodyPr>
            <a:normAutofit/>
          </a:bodyPr>
          <a:lstStyle/>
          <a:p>
            <a:r>
              <a:rPr lang="hr-HR" sz="4000" b="1" dirty="0"/>
              <a:t>Big Ben</a:t>
            </a:r>
          </a:p>
        </p:txBody>
      </p:sp>
      <p:sp>
        <p:nvSpPr>
          <p:cNvPr id="29" name="Content Placeholder 18">
            <a:extLst>
              <a:ext uri="{FF2B5EF4-FFF2-40B4-BE49-F238E27FC236}">
                <a16:creationId xmlns:a16="http://schemas.microsoft.com/office/drawing/2014/main" id="{B0C86C09-4A16-6BD4-9C66-B189755DBE16}"/>
              </a:ext>
            </a:extLst>
          </p:cNvPr>
          <p:cNvSpPr>
            <a:spLocks noGrp="1"/>
          </p:cNvSpPr>
          <p:nvPr>
            <p:ph idx="1"/>
          </p:nvPr>
        </p:nvSpPr>
        <p:spPr>
          <a:xfrm>
            <a:off x="6862799" y="1542404"/>
            <a:ext cx="4918620" cy="5053353"/>
          </a:xfrm>
        </p:spPr>
        <p:txBody>
          <a:bodyPr vert="horz" lIns="91440" tIns="45720" rIns="91440" bIns="45720" rtlCol="0" anchor="t">
            <a:normAutofit/>
          </a:bodyPr>
          <a:lstStyle/>
          <a:p>
            <a:pPr>
              <a:lnSpc>
                <a:spcPct val="110000"/>
              </a:lnSpc>
            </a:pPr>
            <a:r>
              <a:rPr lang="en-US" sz="1600" dirty="0"/>
              <a:t>Big Ben is actually called Elizabeth Tower. </a:t>
            </a:r>
            <a:r>
              <a:rPr lang="en-US" sz="1600" b="1" dirty="0"/>
              <a:t> </a:t>
            </a:r>
            <a:r>
              <a:rPr lang="en-US" sz="1600" dirty="0">
                <a:ea typeface="+mn-lt"/>
                <a:cs typeface="+mn-lt"/>
              </a:rPr>
              <a:t>It was only in 2012 that the tower was given its current name, as an honor to Queen Elizabeth on her jubilee.</a:t>
            </a:r>
            <a:endParaRPr lang="en-US" sz="1600" dirty="0"/>
          </a:p>
          <a:p>
            <a:pPr>
              <a:lnSpc>
                <a:spcPct val="110000"/>
              </a:lnSpc>
              <a:buClr>
                <a:srgbClr val="262626"/>
              </a:buClr>
            </a:pPr>
            <a:r>
              <a:rPr lang="en-US" sz="1600" dirty="0">
                <a:ea typeface="+mn-lt"/>
                <a:cs typeface="+mn-lt"/>
              </a:rPr>
              <a:t>The bell of Big Ben weighs over 13 tones.</a:t>
            </a:r>
            <a:endParaRPr lang="en-US" sz="1600" b="1" dirty="0"/>
          </a:p>
          <a:p>
            <a:pPr>
              <a:lnSpc>
                <a:spcPct val="110000"/>
              </a:lnSpc>
              <a:buClr>
                <a:srgbClr val="262626"/>
              </a:buClr>
            </a:pPr>
            <a:r>
              <a:rPr lang="en-US" sz="1600" dirty="0">
                <a:ea typeface="+mn-lt"/>
                <a:cs typeface="+mn-lt"/>
              </a:rPr>
              <a:t>Big Ben’s clock face began ticking in 1859.</a:t>
            </a:r>
            <a:endParaRPr lang="en-US" sz="1600" b="1" dirty="0"/>
          </a:p>
          <a:p>
            <a:pPr>
              <a:lnSpc>
                <a:spcPct val="110000"/>
              </a:lnSpc>
              <a:buClr>
                <a:srgbClr val="262626"/>
              </a:buClr>
            </a:pPr>
            <a:r>
              <a:rPr lang="en-US" sz="1600" dirty="0">
                <a:ea typeface="+mn-lt"/>
                <a:cs typeface="+mn-lt"/>
              </a:rPr>
              <a:t>There’s a Latin saying beneath Big Ben’s clock face. It reads ‘O Lord, keep safe our Queen Victoria the First’. </a:t>
            </a:r>
            <a:endParaRPr lang="en-US" sz="1600" dirty="0"/>
          </a:p>
          <a:p>
            <a:pPr>
              <a:lnSpc>
                <a:spcPct val="110000"/>
              </a:lnSpc>
              <a:buClr>
                <a:srgbClr val="262626"/>
              </a:buClr>
            </a:pPr>
            <a:r>
              <a:rPr lang="en-US" sz="1600" dirty="0">
                <a:ea typeface="+mn-lt"/>
                <a:cs typeface="+mn-lt"/>
              </a:rPr>
              <a:t>The Elizabeth tower has a total of 399 steps. </a:t>
            </a:r>
            <a:endParaRPr lang="en-US" sz="1600" dirty="0"/>
          </a:p>
          <a:p>
            <a:pPr>
              <a:lnSpc>
                <a:spcPct val="110000"/>
              </a:lnSpc>
              <a:buClr>
                <a:srgbClr val="262626"/>
              </a:buClr>
            </a:pPr>
            <a:r>
              <a:rPr lang="en-US" sz="1600" dirty="0"/>
              <a:t>Big Ben’s clock faces are made of glass. In</a:t>
            </a:r>
            <a:r>
              <a:rPr lang="en-US" sz="1600" dirty="0">
                <a:ea typeface="+mn-lt"/>
                <a:cs typeface="+mn-lt"/>
              </a:rPr>
              <a:t> fact, there are 312 pieces of glass in each of Big Ben’s clock dials. </a:t>
            </a:r>
            <a:endParaRPr lang="en-US" sz="1600" dirty="0"/>
          </a:p>
          <a:p>
            <a:pPr>
              <a:lnSpc>
                <a:spcPct val="110000"/>
              </a:lnSpc>
              <a:buClr>
                <a:srgbClr val="262626"/>
              </a:buClr>
            </a:pPr>
            <a:r>
              <a:rPr lang="en-US" sz="1600" dirty="0"/>
              <a:t>You can tour Big Ben which </a:t>
            </a:r>
            <a:r>
              <a:rPr lang="en-US" sz="1600" dirty="0">
                <a:ea typeface="+mn-lt"/>
                <a:cs typeface="+mn-lt"/>
              </a:rPr>
              <a:t>has been closed during its refurbishment.</a:t>
            </a:r>
            <a:endParaRPr lang="en-US" sz="1600" dirty="0"/>
          </a:p>
          <a:p>
            <a:pPr>
              <a:lnSpc>
                <a:spcPct val="110000"/>
              </a:lnSpc>
              <a:buClr>
                <a:srgbClr val="262626"/>
              </a:buClr>
            </a:pPr>
            <a:endParaRPr lang="en-US" sz="1600" dirty="0"/>
          </a:p>
          <a:p>
            <a:pPr>
              <a:lnSpc>
                <a:spcPct val="110000"/>
              </a:lnSpc>
              <a:buClr>
                <a:srgbClr val="262626"/>
              </a:buClr>
            </a:pPr>
            <a:endParaRPr lang="en-US" sz="1600" dirty="0"/>
          </a:p>
        </p:txBody>
      </p:sp>
    </p:spTree>
    <p:extLst>
      <p:ext uri="{BB962C8B-B14F-4D97-AF65-F5344CB8AC3E}">
        <p14:creationId xmlns:p14="http://schemas.microsoft.com/office/powerpoint/2010/main" val="10043228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4">
            <a:extLst>
              <a:ext uri="{FF2B5EF4-FFF2-40B4-BE49-F238E27FC236}">
                <a16:creationId xmlns:a16="http://schemas.microsoft.com/office/drawing/2014/main" id="{5466A2F5-98DC-B34E-B1D8-B45F24BF8B90}"/>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
            <a:ext cx="12191980" cy="6857999"/>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A0D57F47-0C4A-A03F-9A04-E398EFD5086F}"/>
              </a:ext>
            </a:extLst>
          </p:cNvPr>
          <p:cNvSpPr>
            <a:spLocks noGrp="1"/>
          </p:cNvSpPr>
          <p:nvPr>
            <p:ph type="title"/>
          </p:nvPr>
        </p:nvSpPr>
        <p:spPr>
          <a:xfrm>
            <a:off x="774043" y="727626"/>
            <a:ext cx="4602152" cy="812452"/>
          </a:xfrm>
        </p:spPr>
        <p:txBody>
          <a:bodyPr>
            <a:normAutofit/>
          </a:bodyPr>
          <a:lstStyle/>
          <a:p>
            <a:r>
              <a:rPr lang="hr-HR" sz="4400" b="1" dirty="0"/>
              <a:t>London Eye</a:t>
            </a:r>
          </a:p>
        </p:txBody>
      </p:sp>
      <p:sp>
        <p:nvSpPr>
          <p:cNvPr id="8" name="Content Placeholder 7">
            <a:extLst>
              <a:ext uri="{FF2B5EF4-FFF2-40B4-BE49-F238E27FC236}">
                <a16:creationId xmlns:a16="http://schemas.microsoft.com/office/drawing/2014/main" id="{B82CD492-9014-0203-64BB-9DBA1B6BA2E8}"/>
              </a:ext>
            </a:extLst>
          </p:cNvPr>
          <p:cNvSpPr>
            <a:spLocks noGrp="1"/>
          </p:cNvSpPr>
          <p:nvPr>
            <p:ph idx="1"/>
          </p:nvPr>
        </p:nvSpPr>
        <p:spPr>
          <a:xfrm>
            <a:off x="774043" y="1834430"/>
            <a:ext cx="4602152" cy="4184556"/>
          </a:xfrm>
        </p:spPr>
        <p:txBody>
          <a:bodyPr vert="horz" lIns="91440" tIns="45720" rIns="91440" bIns="45720" rtlCol="0" anchor="t">
            <a:normAutofit/>
          </a:bodyPr>
          <a:lstStyle/>
          <a:p>
            <a:r>
              <a:rPr lang="en-US" sz="1600" dirty="0">
                <a:ea typeface="+mn-lt"/>
                <a:cs typeface="+mn-lt"/>
              </a:rPr>
              <a:t>The London Eye, at 443 feet tall, is the world's fourth-largest Ferris wheel.</a:t>
            </a:r>
            <a:endParaRPr lang="en-US" sz="1600" dirty="0"/>
          </a:p>
          <a:p>
            <a:pPr>
              <a:buClr>
                <a:srgbClr val="262626"/>
              </a:buClr>
            </a:pPr>
            <a:r>
              <a:rPr lang="en-US" sz="1600" dirty="0">
                <a:ea typeface="+mn-lt"/>
                <a:cs typeface="+mn-lt"/>
              </a:rPr>
              <a:t>It can carry 800 people at once.</a:t>
            </a:r>
          </a:p>
          <a:p>
            <a:pPr>
              <a:buClr>
                <a:srgbClr val="262626"/>
              </a:buClr>
            </a:pPr>
            <a:r>
              <a:rPr lang="en-US" sz="1600" dirty="0">
                <a:ea typeface="+mn-lt"/>
                <a:cs typeface="+mn-lt"/>
              </a:rPr>
              <a:t>It attracts millions of tourists. The London Eye is now the most popular paid tourist attraction in the United Kingdom.</a:t>
            </a:r>
          </a:p>
          <a:p>
            <a:pPr>
              <a:buClr>
                <a:srgbClr val="262626"/>
              </a:buClr>
            </a:pPr>
            <a:r>
              <a:rPr lang="en-US" sz="1600" dirty="0"/>
              <a:t>The entire Wheel weighs more than 1000 tons.</a:t>
            </a:r>
            <a:endParaRPr lang="en-US" sz="1600" dirty="0">
              <a:ea typeface="+mn-lt"/>
              <a:cs typeface="+mn-lt"/>
            </a:endParaRPr>
          </a:p>
          <a:p>
            <a:pPr>
              <a:buClr>
                <a:srgbClr val="262626"/>
              </a:buClr>
            </a:pPr>
            <a:r>
              <a:rPr lang="en-US" sz="1600" dirty="0"/>
              <a:t>The London Eye is the most voted romantic destination.</a:t>
            </a:r>
            <a:endParaRPr lang="en-US" sz="1600" dirty="0">
              <a:ea typeface="+mn-lt"/>
              <a:cs typeface="+mn-lt"/>
            </a:endParaRPr>
          </a:p>
          <a:p>
            <a:pPr>
              <a:buClr>
                <a:srgbClr val="262626"/>
              </a:buClr>
            </a:pPr>
            <a:endParaRPr lang="en-US" sz="1600" dirty="0">
              <a:ea typeface="+mn-lt"/>
              <a:cs typeface="+mn-lt"/>
            </a:endParaRPr>
          </a:p>
          <a:p>
            <a:pPr>
              <a:buClr>
                <a:srgbClr val="262626"/>
              </a:buClr>
            </a:pPr>
            <a:endParaRPr lang="en-US" sz="1600" dirty="0">
              <a:ea typeface="+mn-lt"/>
              <a:cs typeface="+mn-lt"/>
            </a:endParaRPr>
          </a:p>
        </p:txBody>
      </p:sp>
    </p:spTree>
    <p:extLst>
      <p:ext uri="{BB962C8B-B14F-4D97-AF65-F5344CB8AC3E}">
        <p14:creationId xmlns:p14="http://schemas.microsoft.com/office/powerpoint/2010/main" val="3093605228"/>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LeftStep">
      <a:dk1>
        <a:srgbClr val="000000"/>
      </a:dk1>
      <a:lt1>
        <a:srgbClr val="FFFFFF"/>
      </a:lt1>
      <a:dk2>
        <a:srgbClr val="412440"/>
      </a:dk2>
      <a:lt2>
        <a:srgbClr val="E2E5E8"/>
      </a:lt2>
      <a:accent1>
        <a:srgbClr val="E28E25"/>
      </a:accent1>
      <a:accent2>
        <a:srgbClr val="EB644E"/>
      </a:accent2>
      <a:accent3>
        <a:srgbClr val="EE6E91"/>
      </a:accent3>
      <a:accent4>
        <a:srgbClr val="EB4EBA"/>
      </a:accent4>
      <a:accent5>
        <a:srgbClr val="E06EEE"/>
      </a:accent5>
      <a:accent6>
        <a:srgbClr val="984EEB"/>
      </a:accent6>
      <a:hlink>
        <a:srgbClr val="6383AB"/>
      </a:hlink>
      <a:folHlink>
        <a:srgbClr val="7F7F7F"/>
      </a:folHlink>
    </a:clrScheme>
    <a:fontScheme name="Savon">
      <a:majorFont>
        <a:latin typeface="Sagona Extra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agona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9</TotalTime>
  <Words>1059</Words>
  <Application>Microsoft Office PowerPoint</Application>
  <PresentationFormat>Widescreen</PresentationFormat>
  <Paragraphs>85</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Amasis MT Pro Black</vt:lpstr>
      <vt:lpstr>Arial</vt:lpstr>
      <vt:lpstr>Garamond</vt:lpstr>
      <vt:lpstr>Sagona Book</vt:lpstr>
      <vt:lpstr>Sagona ExtraLight</vt:lpstr>
      <vt:lpstr>SavonVTI</vt:lpstr>
      <vt:lpstr>BEING  AN  ALIEN   IN   LONDON</vt:lpstr>
      <vt:lpstr>Tower of London</vt:lpstr>
      <vt:lpstr>Tower Bridge</vt:lpstr>
      <vt:lpstr>The Shard</vt:lpstr>
      <vt:lpstr>Buckingham Palace</vt:lpstr>
      <vt:lpstr>The British Museum</vt:lpstr>
      <vt:lpstr>Millennium bridge</vt:lpstr>
      <vt:lpstr>Big Ben</vt:lpstr>
      <vt:lpstr>London Eye</vt:lpstr>
      <vt:lpstr>St Paul’s Cathedral</vt:lpstr>
      <vt:lpstr>Westminster Abbey</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
  <cp:lastModifiedBy>dn8571034@gmail.com</cp:lastModifiedBy>
  <cp:revision>22</cp:revision>
  <dcterms:created xsi:type="dcterms:W3CDTF">2022-06-08T10:00:07Z</dcterms:created>
  <dcterms:modified xsi:type="dcterms:W3CDTF">2022-06-19T11:59:16Z</dcterms:modified>
</cp:coreProperties>
</file>