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BA05-BC02-4DEB-90B8-C9841A7FE2C4}" type="datetimeFigureOut">
              <a:rPr lang="sr-Latn-CS" smtClean="0"/>
              <a:pPr/>
              <a:t>19.3.2017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CBBE-319A-4137-BE2D-1303D801E1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BA05-BC02-4DEB-90B8-C9841A7FE2C4}" type="datetimeFigureOut">
              <a:rPr lang="sr-Latn-CS" smtClean="0"/>
              <a:pPr/>
              <a:t>19.3.2017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CBBE-319A-4137-BE2D-1303D801E1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BA05-BC02-4DEB-90B8-C9841A7FE2C4}" type="datetimeFigureOut">
              <a:rPr lang="sr-Latn-CS" smtClean="0"/>
              <a:pPr/>
              <a:t>19.3.2017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CBBE-319A-4137-BE2D-1303D801E1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BA05-BC02-4DEB-90B8-C9841A7FE2C4}" type="datetimeFigureOut">
              <a:rPr lang="sr-Latn-CS" smtClean="0"/>
              <a:pPr/>
              <a:t>19.3.2017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CBBE-319A-4137-BE2D-1303D801E1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BA05-BC02-4DEB-90B8-C9841A7FE2C4}" type="datetimeFigureOut">
              <a:rPr lang="sr-Latn-CS" smtClean="0"/>
              <a:pPr/>
              <a:t>19.3.2017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CBBE-319A-4137-BE2D-1303D801E1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BA05-BC02-4DEB-90B8-C9841A7FE2C4}" type="datetimeFigureOut">
              <a:rPr lang="sr-Latn-CS" smtClean="0"/>
              <a:pPr/>
              <a:t>19.3.2017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CBBE-319A-4137-BE2D-1303D801E1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BA05-BC02-4DEB-90B8-C9841A7FE2C4}" type="datetimeFigureOut">
              <a:rPr lang="sr-Latn-CS" smtClean="0"/>
              <a:pPr/>
              <a:t>19.3.2017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CBBE-319A-4137-BE2D-1303D801E1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BA05-BC02-4DEB-90B8-C9841A7FE2C4}" type="datetimeFigureOut">
              <a:rPr lang="sr-Latn-CS" smtClean="0"/>
              <a:pPr/>
              <a:t>19.3.2017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CBBE-319A-4137-BE2D-1303D801E1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BA05-BC02-4DEB-90B8-C9841A7FE2C4}" type="datetimeFigureOut">
              <a:rPr lang="sr-Latn-CS" smtClean="0"/>
              <a:pPr/>
              <a:t>19.3.2017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CBBE-319A-4137-BE2D-1303D801E1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BA05-BC02-4DEB-90B8-C9841A7FE2C4}" type="datetimeFigureOut">
              <a:rPr lang="sr-Latn-CS" smtClean="0"/>
              <a:pPr/>
              <a:t>19.3.2017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CBBE-319A-4137-BE2D-1303D801E17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BA05-BC02-4DEB-90B8-C9841A7FE2C4}" type="datetimeFigureOut">
              <a:rPr lang="sr-Latn-CS" smtClean="0"/>
              <a:pPr/>
              <a:t>19.3.2017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2CCBBE-319A-4137-BE2D-1303D801E17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20BA05-BC02-4DEB-90B8-C9841A7FE2C4}" type="datetimeFigureOut">
              <a:rPr lang="sr-Latn-CS" smtClean="0"/>
              <a:pPr/>
              <a:t>19.3.2017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2CCBBE-319A-4137-BE2D-1303D801E17A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KLIMATSKE PROMJENE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1.  C  RAZRED</a:t>
            </a:r>
            <a:endParaRPr lang="hr-HR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714752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00B050"/>
                </a:solidFill>
              </a:rPr>
              <a:t>SADA JOŠ MORA POZVATI MARLJIVE PČELICE .......</a:t>
            </a:r>
            <a:endParaRPr lang="hr-HR" sz="32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a761d2d4c5758e918bc9d77082361ba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500042"/>
            <a:ext cx="2114550" cy="2857500"/>
          </a:xfrm>
        </p:spPr>
      </p:pic>
      <p:pic>
        <p:nvPicPr>
          <p:cNvPr id="5" name="Picture 4" descr="61cc5c851b89b7d4e5e0c7d3841e77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642918"/>
            <a:ext cx="2247900" cy="2686050"/>
          </a:xfrm>
          <a:prstGeom prst="rect">
            <a:avLst/>
          </a:prstGeom>
        </p:spPr>
      </p:pic>
      <p:pic>
        <p:nvPicPr>
          <p:cNvPr id="6" name="Picture 5" descr="db0adbcc6f87d1a8d3cfeee019e22c1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714356"/>
            <a:ext cx="2612845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000636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C00000"/>
                </a:solidFill>
              </a:rPr>
              <a:t>I ONDA ĆE NAM POČETKOM LJETA POKLONITI SVOJE PREKRASNE PLODOVE.</a:t>
            </a:r>
            <a:endParaRPr lang="hr-HR" sz="32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Isplativost trešnje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357166"/>
            <a:ext cx="6072230" cy="4308149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857760"/>
            <a:ext cx="8229600" cy="1143000"/>
          </a:xfrm>
        </p:spPr>
        <p:txBody>
          <a:bodyPr>
            <a:normAutofit/>
          </a:bodyPr>
          <a:lstStyle/>
          <a:p>
            <a:r>
              <a:rPr lang="hr-HR" sz="3600" dirty="0" smtClean="0">
                <a:solidFill>
                  <a:schemeClr val="tx1"/>
                </a:solidFill>
              </a:rPr>
              <a:t>     A MI ĆEMO DO TADA STRPLJIVO ČEKATI.</a:t>
            </a:r>
            <a:endParaRPr lang="hr-HR" sz="36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IMG_20170317_1531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500042"/>
            <a:ext cx="5852583" cy="4389437"/>
          </a:xfrm>
          <a:prstGeom prst="rect">
            <a:avLst/>
          </a:prstGeom>
          <a:ln w="1270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072074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O GOSPODINU DRVKU TREŠNJIĆU BRINULA MALA LIKOVNO-KREATIVNA RADIONICA.</a:t>
            </a:r>
            <a:endParaRPr lang="hr-HR" sz="3200" dirty="0"/>
          </a:p>
        </p:txBody>
      </p:sp>
      <p:pic>
        <p:nvPicPr>
          <p:cNvPr id="4" name="Content Placeholder 3" descr="IMG_20170317_1529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428604"/>
            <a:ext cx="5852583" cy="4389437"/>
          </a:xfrm>
          <a:prstGeom prst="rect">
            <a:avLst/>
          </a:prstGeom>
          <a:ln w="1270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7200" dirty="0" smtClean="0"/>
              <a:t>  </a:t>
            </a:r>
            <a:r>
              <a:rPr lang="hr-HR" sz="7200" dirty="0" smtClean="0">
                <a:solidFill>
                  <a:srgbClr val="FFC000"/>
                </a:solidFill>
              </a:rPr>
              <a:t>GOD</a:t>
            </a:r>
            <a:r>
              <a:rPr lang="hr-HR" sz="7200" dirty="0" smtClean="0">
                <a:solidFill>
                  <a:schemeClr val="bg2">
                    <a:lumMod val="50000"/>
                  </a:schemeClr>
                </a:solidFill>
              </a:rPr>
              <a:t>IŠN</a:t>
            </a:r>
            <a:r>
              <a:rPr lang="hr-HR" sz="7200" dirty="0" smtClean="0">
                <a:solidFill>
                  <a:schemeClr val="accent4">
                    <a:lumMod val="75000"/>
                  </a:schemeClr>
                </a:solidFill>
              </a:rPr>
              <a:t>JA</a:t>
            </a:r>
            <a:r>
              <a:rPr lang="hr-HR" sz="7200" dirty="0" smtClean="0"/>
              <a:t> </a:t>
            </a:r>
            <a:r>
              <a:rPr lang="hr-HR" sz="7200" dirty="0" smtClean="0">
                <a:solidFill>
                  <a:schemeClr val="accent4">
                    <a:lumMod val="75000"/>
                  </a:schemeClr>
                </a:solidFill>
              </a:rPr>
              <a:t>D</a:t>
            </a:r>
            <a:r>
              <a:rPr lang="hr-HR" sz="7200" dirty="0" smtClean="0">
                <a:solidFill>
                  <a:srgbClr val="FFFF00"/>
                </a:solidFill>
              </a:rPr>
              <a:t>OBA</a:t>
            </a:r>
            <a:endParaRPr lang="hr-HR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389120"/>
          </a:xfrm>
        </p:spPr>
        <p:txBody>
          <a:bodyPr>
            <a:noAutofit/>
          </a:bodyPr>
          <a:lstStyle/>
          <a:p>
            <a:r>
              <a:rPr lang="hr-HR" sz="4800" dirty="0" smtClean="0"/>
              <a:t>OD POČETKA ŠKOLSKE GODINE NA PANOU  </a:t>
            </a:r>
            <a:r>
              <a:rPr lang="hr-HR" sz="4800" dirty="0" smtClean="0"/>
              <a:t>NAŠEG</a:t>
            </a:r>
            <a:r>
              <a:rPr lang="hr-HR" sz="4800" dirty="0" smtClean="0"/>
              <a:t> </a:t>
            </a:r>
            <a:r>
              <a:rPr lang="hr-HR" sz="4800" dirty="0" smtClean="0"/>
              <a:t>RAZREDA “RASTE” DRVO. DALI SMO MU IME </a:t>
            </a:r>
            <a:r>
              <a:rPr lang="hr-HR" sz="4800" b="1" dirty="0" smtClean="0"/>
              <a:t>GOSPODIN DRVKO TREŠNJIĆ</a:t>
            </a:r>
            <a:r>
              <a:rPr lang="hr-HR" sz="4800" dirty="0" smtClean="0"/>
              <a:t>.</a:t>
            </a:r>
            <a:endParaRPr lang="hr-HR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800" dirty="0" smtClean="0"/>
              <a:t>ON NAM NA SEBI POKAZUJE SVE PROMJENE KOJE SA SOBOM DONOSE GODIŠNJA DOBA. </a:t>
            </a:r>
            <a:endParaRPr lang="hr-HR" sz="4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72074"/>
            <a:ext cx="8229600" cy="1143000"/>
          </a:xfrm>
        </p:spPr>
        <p:txBody>
          <a:bodyPr>
            <a:noAutofit/>
          </a:bodyPr>
          <a:lstStyle/>
          <a:p>
            <a:r>
              <a:rPr lang="hr-HR" sz="3200" dirty="0" smtClean="0">
                <a:solidFill>
                  <a:srgbClr val="FFC000"/>
                </a:solidFill>
              </a:rPr>
              <a:t>JESENAS SE DRVKO VESELIO S JESENSKIM PLODOVIMA, ODBACIO LIŠĆE I POLAKO SE SPREMAO ZA “ZIMSKI” SAN.</a:t>
            </a:r>
            <a:endParaRPr lang="hr-HR" sz="3200" dirty="0">
              <a:solidFill>
                <a:srgbClr val="FFC000"/>
              </a:solidFill>
            </a:endParaRPr>
          </a:p>
        </p:txBody>
      </p:sp>
      <p:pic>
        <p:nvPicPr>
          <p:cNvPr id="4" name="Content Placeholder 3" descr="IMG_20170313_1407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85728"/>
            <a:ext cx="5852583" cy="4389437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0720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ZIMA MU JE GRANE PREKRILA SNIJEGOM, A DRVKO SE U POLUSNU DIVIO PAHULJICAMA KOJE SU LEPRŠALE OKO NJEGA.</a:t>
            </a:r>
            <a:endParaRPr lang="hr-HR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 descr="IMG_20161125_1301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85728"/>
            <a:ext cx="5852583" cy="4389437"/>
          </a:xfrm>
          <a:prstGeom prst="rect">
            <a:avLst/>
          </a:prstGeom>
          <a:ln w="1270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072074"/>
            <a:ext cx="8229600" cy="1143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FF0000"/>
                </a:solidFill>
              </a:rPr>
              <a:t>PROBUDIO SE IZ ZIMSKOG SNA SAMO DA S NAMA PROSLAVI ZIMSKE BLAGDANE.</a:t>
            </a:r>
            <a:endParaRPr lang="hr-HR" sz="3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IMG_20161129_0831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357166"/>
            <a:ext cx="5852583" cy="4389437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0006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3200" dirty="0" smtClean="0">
                <a:solidFill>
                  <a:srgbClr val="00B050"/>
                </a:solidFill>
              </a:rPr>
              <a:t>STIGLO JE PROLJEĆE, A DRVKO NIJE MOGAO SAKRITI OSMJEH ZBOG BIJELIH CVJETIĆA KOJI SU OKITILI NJEGOVE GRANE.</a:t>
            </a:r>
            <a:endParaRPr lang="hr-HR" sz="3200" dirty="0"/>
          </a:p>
        </p:txBody>
      </p:sp>
      <p:pic>
        <p:nvPicPr>
          <p:cNvPr id="6" name="Content Placeholder 5" descr="IMG_20170313_1444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14290"/>
            <a:ext cx="5852583" cy="4389437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4929198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00B050"/>
                </a:solidFill>
              </a:rPr>
              <a:t>PRIVUČENI NJEGOVOM LJEPOTOM, U GOSTE SU MU DOŠLE LASTAVICE I LEPTIRI.</a:t>
            </a:r>
            <a:endParaRPr lang="hr-HR" sz="32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IMG_20170317_1355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285728"/>
            <a:ext cx="5852583" cy="4389437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</TotalTime>
  <Words>165</Words>
  <Application>Microsoft Office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KLIMATSKE PROMJENE</vt:lpstr>
      <vt:lpstr>Slide 2</vt:lpstr>
      <vt:lpstr>Slide 3</vt:lpstr>
      <vt:lpstr>Slide 4</vt:lpstr>
      <vt:lpstr>JESENAS SE DRVKO VESELIO S JESENSKIM PLODOVIMA, ODBACIO LIŠĆE I POLAKO SE SPREMAO ZA “ZIMSKI” SAN.</vt:lpstr>
      <vt:lpstr>ZIMA MU JE GRANE PREKRILA SNIJEGOM, A DRVKO SE U POLUSNU DIVIO PAHULJICAMA KOJE SU LEPRŠALE OKO NJEGA.</vt:lpstr>
      <vt:lpstr>PROBUDIO SE IZ ZIMSKOG SNA SAMO DA S NAMA PROSLAVI ZIMSKE BLAGDANE.</vt:lpstr>
      <vt:lpstr>STIGLO JE PROLJEĆE, A DRVKO NIJE MOGAO SAKRITI OSMJEH ZBOG BIJELIH CVJETIĆA KOJI SU OKITILI NJEGOVE GRANE.</vt:lpstr>
      <vt:lpstr>PRIVUČENI NJEGOVOM LJEPOTOM, U GOSTE SU MU DOŠLE LASTAVICE I LEPTIRI.</vt:lpstr>
      <vt:lpstr>SADA JOŠ MORA POZVATI MARLJIVE PČELICE .......</vt:lpstr>
      <vt:lpstr>I ONDA ĆE NAM POČETKOM LJETA POKLONITI SVOJE PREKRASNE PLODOVE.</vt:lpstr>
      <vt:lpstr>     A MI ĆEMO DO TADA STRPLJIVO ČEKATI.</vt:lpstr>
      <vt:lpstr>O GOSPODINU DRVKU TREŠNJIĆU BRINULA MALA LIKOVNO-KREATIVNA RADIONICA.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KLIMATSKE PROMJENE</dc:title>
  <dc:creator>Loki</dc:creator>
  <cp:lastModifiedBy>Loki</cp:lastModifiedBy>
  <cp:revision>9</cp:revision>
  <dcterms:created xsi:type="dcterms:W3CDTF">2017-03-19T14:25:19Z</dcterms:created>
  <dcterms:modified xsi:type="dcterms:W3CDTF">2017-03-19T15:58:37Z</dcterms:modified>
</cp:coreProperties>
</file>