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70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ABFE-7DFB-4AF3-833F-2EFD5488DA2D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EB63-4961-4E94-8B7B-5B4194C378F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ABFE-7DFB-4AF3-833F-2EFD5488DA2D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EB63-4961-4E94-8B7B-5B4194C37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ABFE-7DFB-4AF3-833F-2EFD5488DA2D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EB63-4961-4E94-8B7B-5B4194C37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ABFE-7DFB-4AF3-833F-2EFD5488DA2D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EB63-4961-4E94-8B7B-5B4194C37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ABFE-7DFB-4AF3-833F-2EFD5488DA2D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EB63-4961-4E94-8B7B-5B4194C378F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ABFE-7DFB-4AF3-833F-2EFD5488DA2D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EB63-4961-4E94-8B7B-5B4194C37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ABFE-7DFB-4AF3-833F-2EFD5488DA2D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EB63-4961-4E94-8B7B-5B4194C37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ABFE-7DFB-4AF3-833F-2EFD5488DA2D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EB63-4961-4E94-8B7B-5B4194C37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ABFE-7DFB-4AF3-833F-2EFD5488DA2D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EB63-4961-4E94-8B7B-5B4194C37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ABFE-7DFB-4AF3-833F-2EFD5488DA2D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EB63-4961-4E94-8B7B-5B4194C37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ABFE-7DFB-4AF3-833F-2EFD5488DA2D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22EB63-4961-4E94-8B7B-5B4194C378F0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C4ABFE-7DFB-4AF3-833F-2EFD5488DA2D}" type="datetimeFigureOut">
              <a:rPr lang="sr-Latn-CS" smtClean="0"/>
              <a:t>6.4.2011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22EB63-4961-4E94-8B7B-5B4194C378F0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Terenska nastava na rijeci Ombli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4. travnja 2011. 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U veselju i sreći je završila naša terenska nastava.</a:t>
            </a:r>
            <a:endParaRPr lang="hr-H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Napravile: Marija Majić </a:t>
            </a:r>
            <a:br>
              <a:rPr lang="hr-HR" dirty="0" smtClean="0"/>
            </a:br>
            <a:r>
              <a:rPr lang="hr-HR" dirty="0" smtClean="0"/>
              <a:t>i Jelena Radić 3.a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Stigli smo u Komolac.</a:t>
            </a:r>
            <a:endParaRPr lang="hr-HR" sz="3200" dirty="0"/>
          </a:p>
        </p:txBody>
      </p:sp>
      <p:pic>
        <p:nvPicPr>
          <p:cNvPr id="1026" name="Picture 2" descr="C:\Documents and Settings\Surf\Desktop\terenska ombla\DSC00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Divili smo smo se slapovima rijeke Omble.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Surf\Desktop\terenska ombla\DSC002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Stara tvornica tjestenine je pusta i razrušena.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Surf\Desktop\terenska ombla\DSC002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470" y="2514600"/>
            <a:ext cx="2884885" cy="38465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Biljni i životinjski svijet je raznolik i bogat.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Surf\Desktop\terenska ombla\DSC003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045493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Labud se svo vrijeme  pravio važan i kružio je oko nas.</a:t>
            </a:r>
          </a:p>
        </p:txBody>
      </p:sp>
      <p:pic>
        <p:nvPicPr>
          <p:cNvPr id="6146" name="Picture 2" descr="C:\Documents and Settings\Surf\Desktop\terenska ombla\DSC003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045493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Zaljubljene patke su se brčkale.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5122" name="Picture 2" descr="C:\Documents and Settings\Surf\Desktop\terenska ombla\DSC003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Posjetili smo crkvu velike Gospe u Rožatu.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Documents and Settings\Surf\Desktop\terenska ombla\DSC003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470" y="2514600"/>
            <a:ext cx="2884885" cy="38465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85786" y="1857364"/>
            <a:ext cx="2743200" cy="45720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Nakon igre i promatranja , dobili smo zadatak, napisati  sve što smo vidjeli i naučili na nastavi.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C:\Documents and Settings\Surf\Desktop\terenska ombla\DSC003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5" y="16764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99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Terenska nastava na rijeci Ombli </vt:lpstr>
      <vt:lpstr>Stigli smo u Komolac.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Napravile: Marija Majić  i Jelena Radić 3.a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 na rijeci Ombli </dc:title>
  <dc:creator>Surf</dc:creator>
  <cp:lastModifiedBy>Surf</cp:lastModifiedBy>
  <cp:revision>6</cp:revision>
  <dcterms:created xsi:type="dcterms:W3CDTF">2011-04-06T06:32:15Z</dcterms:created>
  <dcterms:modified xsi:type="dcterms:W3CDTF">2011-04-06T07:28:35Z</dcterms:modified>
</cp:coreProperties>
</file>