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3" r:id="rId3"/>
    <p:sldMasterId id="2147483693" r:id="rId4"/>
  </p:sldMasterIdLst>
  <p:notesMasterIdLst>
    <p:notesMasterId r:id="rId7"/>
  </p:notesMasterIdLst>
  <p:handoutMasterIdLst>
    <p:handoutMasterId r:id="rId8"/>
  </p:handoutMasterIdLst>
  <p:sldIdLst>
    <p:sldId id="264" r:id="rId5"/>
    <p:sldId id="258" r:id="rId6"/>
  </p:sldIdLst>
  <p:sldSz cx="9144000" cy="6858000" type="screen4x3"/>
  <p:notesSz cx="6858000" cy="9945688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Zadana sekcija" id="{46235CE9-ED8A-4722-8C9F-738002BA9F53}">
          <p14:sldIdLst>
            <p14:sldId id="264"/>
            <p14:sldId id="25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8225" autoAdjust="0"/>
  </p:normalViewPr>
  <p:slideViewPr>
    <p:cSldViewPr>
      <p:cViewPr>
        <p:scale>
          <a:sx n="120" d="100"/>
          <a:sy n="120" d="100"/>
        </p:scale>
        <p:origin x="-70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F34A9F-8E68-4547-98D2-97228258695B}" type="doc">
      <dgm:prSet loTypeId="urn:microsoft.com/office/officeart/2011/layout/Picture Frame" loCatId="picture" qsTypeId="urn:microsoft.com/office/officeart/2009/2/quickstyle/3d8" qsCatId="3D" csTypeId="urn:microsoft.com/office/officeart/2005/8/colors/accent1_2" csCatId="accent1" phldr="1"/>
      <dgm:spPr/>
    </dgm:pt>
    <dgm:pt modelId="{363BC8DE-E5F1-409D-8726-A0E52E620A40}">
      <dgm:prSet phldrT="[Tekst]"/>
      <dgm:spPr/>
      <dgm:t>
        <a:bodyPr/>
        <a:lstStyle/>
        <a:p>
          <a:r>
            <a:rPr lang="hr-HR" dirty="0" smtClean="0"/>
            <a:t>Santa Marija</a:t>
          </a:r>
          <a:endParaRPr lang="hr-HR" dirty="0"/>
        </a:p>
      </dgm:t>
    </dgm:pt>
    <dgm:pt modelId="{224196FF-49BD-40F6-A430-5F6D1C9BC3BA}" type="parTrans" cxnId="{3355D48B-F34C-45D2-B97B-A928A40C843D}">
      <dgm:prSet/>
      <dgm:spPr/>
      <dgm:t>
        <a:bodyPr/>
        <a:lstStyle/>
        <a:p>
          <a:endParaRPr lang="hr-HR"/>
        </a:p>
      </dgm:t>
    </dgm:pt>
    <dgm:pt modelId="{5F57A8EB-07DB-4BB3-A2FD-374F23D38582}" type="sibTrans" cxnId="{3355D48B-F34C-45D2-B97B-A928A40C843D}">
      <dgm:prSet/>
      <dgm:spPr/>
      <dgm:t>
        <a:bodyPr/>
        <a:lstStyle/>
        <a:p>
          <a:endParaRPr lang="hr-HR"/>
        </a:p>
      </dgm:t>
    </dgm:pt>
    <dgm:pt modelId="{00CED2A7-679C-47D3-8852-BC6826B90515}" type="pres">
      <dgm:prSet presAssocID="{DEF34A9F-8E68-4547-98D2-97228258695B}" presName="Name0" presStyleCnt="0">
        <dgm:presLayoutVars>
          <dgm:chMax/>
          <dgm:chPref/>
          <dgm:dir/>
        </dgm:presLayoutVars>
      </dgm:prSet>
      <dgm:spPr/>
    </dgm:pt>
    <dgm:pt modelId="{DE7447BB-DCC0-4C7E-A31A-FA740DC9BE70}" type="pres">
      <dgm:prSet presAssocID="{363BC8DE-E5F1-409D-8726-A0E52E620A40}" presName="composite" presStyleCnt="0"/>
      <dgm:spPr/>
    </dgm:pt>
    <dgm:pt modelId="{F7A6CC87-7AA3-478C-89D6-22D0275D7F49}" type="pres">
      <dgm:prSet presAssocID="{363BC8DE-E5F1-409D-8726-A0E52E620A40}" presName="ParentText" presStyleLbl="revTx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13C17A56-6CC0-40B2-9F93-2777B7963817}" type="pres">
      <dgm:prSet presAssocID="{363BC8DE-E5F1-409D-8726-A0E52E620A40}" presName="Accent1" presStyleLbl="parChTrans1D1" presStyleIdx="0" presStyleCnt="1"/>
      <dgm:spPr/>
    </dgm:pt>
    <dgm:pt modelId="{1B1C701F-E531-461F-9AD6-2D8CE5323906}" type="pres">
      <dgm:prSet presAssocID="{363BC8DE-E5F1-409D-8726-A0E52E620A40}" presName="Image" presStyleLbl="alignImgPlace1" presStyleIdx="0" presStyleCnt="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8000" b="-8000"/>
          </a:stretch>
        </a:blipFill>
      </dgm:spPr>
    </dgm:pt>
  </dgm:ptLst>
  <dgm:cxnLst>
    <dgm:cxn modelId="{3355D48B-F34C-45D2-B97B-A928A40C843D}" srcId="{DEF34A9F-8E68-4547-98D2-97228258695B}" destId="{363BC8DE-E5F1-409D-8726-A0E52E620A40}" srcOrd="0" destOrd="0" parTransId="{224196FF-49BD-40F6-A430-5F6D1C9BC3BA}" sibTransId="{5F57A8EB-07DB-4BB3-A2FD-374F23D38582}"/>
    <dgm:cxn modelId="{A9551BD8-F063-4218-B4D0-4F4F56CD2410}" type="presOf" srcId="{363BC8DE-E5F1-409D-8726-A0E52E620A40}" destId="{F7A6CC87-7AA3-478C-89D6-22D0275D7F49}" srcOrd="0" destOrd="0" presId="urn:microsoft.com/office/officeart/2011/layout/Picture Frame"/>
    <dgm:cxn modelId="{85F85AA5-51BF-4780-8AF2-F6457872F8C4}" type="presOf" srcId="{DEF34A9F-8E68-4547-98D2-97228258695B}" destId="{00CED2A7-679C-47D3-8852-BC6826B90515}" srcOrd="0" destOrd="0" presId="urn:microsoft.com/office/officeart/2011/layout/Picture Frame"/>
    <dgm:cxn modelId="{327E5D9F-5011-4CCE-A870-88F1DD8FDE5D}" type="presParOf" srcId="{00CED2A7-679C-47D3-8852-BC6826B90515}" destId="{DE7447BB-DCC0-4C7E-A31A-FA740DC9BE70}" srcOrd="0" destOrd="0" presId="urn:microsoft.com/office/officeart/2011/layout/Picture Frame"/>
    <dgm:cxn modelId="{F2B967C3-E71E-44CE-9557-66BD59D9B4D6}" type="presParOf" srcId="{DE7447BB-DCC0-4C7E-A31A-FA740DC9BE70}" destId="{F7A6CC87-7AA3-478C-89D6-22D0275D7F49}" srcOrd="0" destOrd="0" presId="urn:microsoft.com/office/officeart/2011/layout/Picture Frame"/>
    <dgm:cxn modelId="{65F64266-0C10-4503-9D91-430DCBAA09BE}" type="presParOf" srcId="{DE7447BB-DCC0-4C7E-A31A-FA740DC9BE70}" destId="{13C17A56-6CC0-40B2-9F93-2777B7963817}" srcOrd="1" destOrd="0" presId="urn:microsoft.com/office/officeart/2011/layout/Picture Frame"/>
    <dgm:cxn modelId="{D60086B9-CACC-4329-8B27-E99DCB4E7E39}" type="presParOf" srcId="{DE7447BB-DCC0-4C7E-A31A-FA740DC9BE70}" destId="{1B1C701F-E531-461F-9AD6-2D8CE5323906}" srcOrd="2" destOrd="0" presId="urn:microsoft.com/office/officeart/2011/layout/Picture Frame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CEA5F18-EC2A-4228-AFCA-CE3D7EBCDEDC}" type="doc">
      <dgm:prSet loTypeId="urn:microsoft.com/office/officeart/2008/layout/CaptionedPictures" loCatId="picture" qsTypeId="urn:microsoft.com/office/officeart/2005/8/quickstyle/simple1" qsCatId="simple" csTypeId="urn:microsoft.com/office/officeart/2005/8/colors/accent1_2" csCatId="accent1" phldr="1"/>
      <dgm:spPr/>
    </dgm:pt>
    <dgm:pt modelId="{68A87BB6-617E-4055-933A-A9760EEFB2F2}">
      <dgm:prSet phldrT="[Tekst]" custT="1"/>
      <dgm:spPr/>
      <dgm:t>
        <a:bodyPr/>
        <a:lstStyle/>
        <a:p>
          <a:r>
            <a:rPr lang="hr-HR" sz="2400" dirty="0" smtClean="0"/>
            <a:t>Nina; karavela dugačka 15 m</a:t>
          </a:r>
          <a:endParaRPr lang="hr-HR" sz="2400" dirty="0"/>
        </a:p>
      </dgm:t>
    </dgm:pt>
    <dgm:pt modelId="{635F8DF2-B5E2-4EC1-95A8-D9BEB5823DA3}" type="parTrans" cxnId="{EED5BC5B-DE8B-446A-B139-6137A4A965DA}">
      <dgm:prSet/>
      <dgm:spPr/>
      <dgm:t>
        <a:bodyPr/>
        <a:lstStyle/>
        <a:p>
          <a:endParaRPr lang="hr-HR"/>
        </a:p>
      </dgm:t>
    </dgm:pt>
    <dgm:pt modelId="{ABB2F75C-CEA7-458A-A3D2-B646AF5CDFE8}" type="sibTrans" cxnId="{EED5BC5B-DE8B-446A-B139-6137A4A965DA}">
      <dgm:prSet/>
      <dgm:spPr/>
      <dgm:t>
        <a:bodyPr/>
        <a:lstStyle/>
        <a:p>
          <a:endParaRPr lang="hr-HR"/>
        </a:p>
      </dgm:t>
    </dgm:pt>
    <dgm:pt modelId="{5B045252-6F24-4043-B68A-FA0CC90CBA03}" type="pres">
      <dgm:prSet presAssocID="{1CEA5F18-EC2A-4228-AFCA-CE3D7EBCDEDC}" presName="Name0" presStyleCnt="0">
        <dgm:presLayoutVars>
          <dgm:chMax/>
          <dgm:chPref/>
          <dgm:dir/>
        </dgm:presLayoutVars>
      </dgm:prSet>
      <dgm:spPr/>
    </dgm:pt>
    <dgm:pt modelId="{CBC5E9A1-9F7B-4BE3-84D3-C9F68C225004}" type="pres">
      <dgm:prSet presAssocID="{68A87BB6-617E-4055-933A-A9760EEFB2F2}" presName="composite" presStyleCnt="0">
        <dgm:presLayoutVars>
          <dgm:chMax val="1"/>
          <dgm:chPref val="1"/>
        </dgm:presLayoutVars>
      </dgm:prSet>
      <dgm:spPr/>
    </dgm:pt>
    <dgm:pt modelId="{36BEE362-3C5A-4EC8-AA2A-C2B7BDC14B5A}" type="pres">
      <dgm:prSet presAssocID="{68A87BB6-617E-4055-933A-A9760EEFB2F2}" presName="Accent" presStyleLbl="trAlignAcc1" presStyleIdx="0" presStyleCnt="1">
        <dgm:presLayoutVars>
          <dgm:chMax val="0"/>
          <dgm:chPref val="0"/>
        </dgm:presLayoutVars>
      </dgm:prSet>
      <dgm:spPr/>
    </dgm:pt>
    <dgm:pt modelId="{79658273-901F-4AB4-8F3B-7B0A880C43B4}" type="pres">
      <dgm:prSet presAssocID="{68A87BB6-617E-4055-933A-A9760EEFB2F2}" presName="Image" presStyleLbl="alignImgPlace1" presStyleIdx="0" presStyleCnt="1">
        <dgm:presLayoutVars>
          <dgm:chMax val="0"/>
          <dgm:chPref val="0"/>
        </dgm:presLayoutVars>
      </dgm:prSet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000" b="-3000"/>
          </a:stretch>
        </a:blipFill>
      </dgm:spPr>
      <dgm:extLst>
        <a:ext uri="{E40237B7-FDA0-4F09-8148-C483321AD2D9}">
          <dgm14:cNvPr xmlns:dgm14="http://schemas.microsoft.com/office/drawing/2010/diagram" id="0" name="" descr="C:\Users\Gordana\AppData\Local\Microsoft\Windows\Temporary Internet Files\Content.IE5\LC2QF5YQ\MC900089402[1].wmf"/>
        </a:ext>
      </dgm:extLst>
    </dgm:pt>
    <dgm:pt modelId="{3DBF5262-9F61-44FD-A1EA-317B5D5A9125}" type="pres">
      <dgm:prSet presAssocID="{68A87BB6-617E-4055-933A-A9760EEFB2F2}" presName="ChildComposite" presStyleCnt="0"/>
      <dgm:spPr/>
    </dgm:pt>
    <dgm:pt modelId="{822F8733-4105-4802-BECA-7DFB5D248EFF}" type="pres">
      <dgm:prSet presAssocID="{68A87BB6-617E-4055-933A-A9760EEFB2F2}" presName="Child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8FDFE978-B175-425A-95B5-F367A23CB544}" type="pres">
      <dgm:prSet presAssocID="{68A87BB6-617E-4055-933A-A9760EEFB2F2}" presName="Parent" presStyleLbl="revTx" presStyleIdx="0" presStyleCnt="1" custScaleX="126527" custScaleY="133648">
        <dgm:presLayoutVars>
          <dgm:chMax val="1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807C3921-229E-4D96-B62A-6D0E93293A0D}" type="presOf" srcId="{68A87BB6-617E-4055-933A-A9760EEFB2F2}" destId="{8FDFE978-B175-425A-95B5-F367A23CB544}" srcOrd="0" destOrd="0" presId="urn:microsoft.com/office/officeart/2008/layout/CaptionedPictures"/>
    <dgm:cxn modelId="{EED5BC5B-DE8B-446A-B139-6137A4A965DA}" srcId="{1CEA5F18-EC2A-4228-AFCA-CE3D7EBCDEDC}" destId="{68A87BB6-617E-4055-933A-A9760EEFB2F2}" srcOrd="0" destOrd="0" parTransId="{635F8DF2-B5E2-4EC1-95A8-D9BEB5823DA3}" sibTransId="{ABB2F75C-CEA7-458A-A3D2-B646AF5CDFE8}"/>
    <dgm:cxn modelId="{78668BEB-D31E-47A3-86C7-8643FC1CD580}" type="presOf" srcId="{1CEA5F18-EC2A-4228-AFCA-CE3D7EBCDEDC}" destId="{5B045252-6F24-4043-B68A-FA0CC90CBA03}" srcOrd="0" destOrd="0" presId="urn:microsoft.com/office/officeart/2008/layout/CaptionedPictures"/>
    <dgm:cxn modelId="{E0E083FB-AA4A-4EAD-9AE7-559E329DC1EF}" type="presParOf" srcId="{5B045252-6F24-4043-B68A-FA0CC90CBA03}" destId="{CBC5E9A1-9F7B-4BE3-84D3-C9F68C225004}" srcOrd="0" destOrd="0" presId="urn:microsoft.com/office/officeart/2008/layout/CaptionedPictures"/>
    <dgm:cxn modelId="{D84501DE-C246-4FD9-AB62-8FB9CC0EB2BF}" type="presParOf" srcId="{CBC5E9A1-9F7B-4BE3-84D3-C9F68C225004}" destId="{36BEE362-3C5A-4EC8-AA2A-C2B7BDC14B5A}" srcOrd="0" destOrd="0" presId="urn:microsoft.com/office/officeart/2008/layout/CaptionedPictures"/>
    <dgm:cxn modelId="{594779C5-3D75-4B14-BC24-5A0505B40EBC}" type="presParOf" srcId="{CBC5E9A1-9F7B-4BE3-84D3-C9F68C225004}" destId="{79658273-901F-4AB4-8F3B-7B0A880C43B4}" srcOrd="1" destOrd="0" presId="urn:microsoft.com/office/officeart/2008/layout/CaptionedPictures"/>
    <dgm:cxn modelId="{435EB86B-8E63-45C2-B280-2CD87EE05751}" type="presParOf" srcId="{CBC5E9A1-9F7B-4BE3-84D3-C9F68C225004}" destId="{3DBF5262-9F61-44FD-A1EA-317B5D5A9125}" srcOrd="2" destOrd="0" presId="urn:microsoft.com/office/officeart/2008/layout/CaptionedPictures"/>
    <dgm:cxn modelId="{B3672890-4057-455B-981B-55F5A84AB05D}" type="presParOf" srcId="{3DBF5262-9F61-44FD-A1EA-317B5D5A9125}" destId="{822F8733-4105-4802-BECA-7DFB5D248EFF}" srcOrd="0" destOrd="0" presId="urn:microsoft.com/office/officeart/2008/layout/CaptionedPictures"/>
    <dgm:cxn modelId="{DCDEC63B-CE8B-4296-83F8-71210F7C7B24}" type="presParOf" srcId="{3DBF5262-9F61-44FD-A1EA-317B5D5A9125}" destId="{8FDFE978-B175-425A-95B5-F367A23CB544}" srcOrd="1" destOrd="0" presId="urn:microsoft.com/office/officeart/2008/layout/CaptionedPictures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1C701F-E531-461F-9AD6-2D8CE5323906}">
      <dsp:nvSpPr>
        <dsp:cNvPr id="0" name=""/>
        <dsp:cNvSpPr/>
      </dsp:nvSpPr>
      <dsp:spPr>
        <a:xfrm>
          <a:off x="358232" y="387944"/>
          <a:ext cx="4610319" cy="284592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8000" b="-8000"/>
          </a:stretch>
        </a:blipFill>
        <a:ln>
          <a:noFill/>
        </a:ln>
        <a:effectLst/>
        <a:sp3d extrusionH="63500" contourW="127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A6CC87-7AA3-478C-89D6-22D0275D7F49}">
      <dsp:nvSpPr>
        <dsp:cNvPr id="0" name=""/>
        <dsp:cNvSpPr/>
      </dsp:nvSpPr>
      <dsp:spPr>
        <a:xfrm>
          <a:off x="0" y="3217226"/>
          <a:ext cx="4600879" cy="4869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0" rIns="129540" bIns="0" numCol="1" spcCol="1270" anchor="b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3400" kern="1200" dirty="0" smtClean="0"/>
            <a:t>Santa Marija</a:t>
          </a:r>
          <a:endParaRPr lang="hr-HR" sz="3400" kern="1200" dirty="0"/>
        </a:p>
      </dsp:txBody>
      <dsp:txXfrm>
        <a:off x="0" y="3217226"/>
        <a:ext cx="4600879" cy="486969"/>
      </dsp:txXfrm>
    </dsp:sp>
    <dsp:sp modelId="{13C17A56-6CC0-40B2-9F93-2777B7963817}">
      <dsp:nvSpPr>
        <dsp:cNvPr id="0" name=""/>
        <dsp:cNvSpPr/>
      </dsp:nvSpPr>
      <dsp:spPr>
        <a:xfrm>
          <a:off x="0" y="755418"/>
          <a:ext cx="4608828" cy="2961093"/>
        </a:xfrm>
        <a:prstGeom prst="rect">
          <a:avLst/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BEE362-3C5A-4EC8-AA2A-C2B7BDC14B5A}">
      <dsp:nvSpPr>
        <dsp:cNvPr id="0" name=""/>
        <dsp:cNvSpPr/>
      </dsp:nvSpPr>
      <dsp:spPr>
        <a:xfrm>
          <a:off x="616683" y="692"/>
          <a:ext cx="2511049" cy="2954175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658273-901F-4AB4-8F3B-7B0A880C43B4}">
      <dsp:nvSpPr>
        <dsp:cNvPr id="0" name=""/>
        <dsp:cNvSpPr/>
      </dsp:nvSpPr>
      <dsp:spPr>
        <a:xfrm>
          <a:off x="742235" y="118859"/>
          <a:ext cx="2259944" cy="192021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000" b="-3000"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FDFE978-B175-425A-95B5-F367A23CB544}">
      <dsp:nvSpPr>
        <dsp:cNvPr id="0" name=""/>
        <dsp:cNvSpPr/>
      </dsp:nvSpPr>
      <dsp:spPr>
        <a:xfrm>
          <a:off x="442488" y="1904881"/>
          <a:ext cx="2859439" cy="10660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kern="1200" dirty="0" smtClean="0"/>
            <a:t>Nina; karavela dugačka 15 m</a:t>
          </a:r>
          <a:endParaRPr lang="hr-HR" sz="2400" kern="1200" dirty="0"/>
        </a:p>
      </dsp:txBody>
      <dsp:txXfrm>
        <a:off x="442488" y="1904881"/>
        <a:ext cx="2859439" cy="10660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Picture Frame">
  <dgm:title val="Okvir slike"/>
  <dgm:desc val="Koristi se za prikaz slika i odgovarajućeg teksta prve razine u okviru s pomakom. Najbolje rezultate daje samo s tekstom prve razine."/>
  <dgm:catLst>
    <dgm:cat type="picture" pri="6500"/>
    <dgm:cat type="officeonline" pri="10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grDir" val="tR"/>
          <dgm:param type="off" val="c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alg type="composite">
          <dgm:param type="ar" val="1.4927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ParentText" refType="w" fact="0"/>
              <dgm:constr type="t" for="ch" forName="ParentText" refType="h" fact="0.85"/>
              <dgm:constr type="w" for="ch" forName="ParentText" refType="w" fact="0.926"/>
              <dgm:constr type="h" for="ch" forName="ParentText" refType="h" fact="0.1463"/>
              <dgm:constr type="l" for="ch" forName="Accent1" refType="w" fact="0"/>
              <dgm:constr type="t" for="ch" forName="Accent1" refType="h" fact="0.1104"/>
              <dgm:constr type="w" for="ch" forName="Accent1" refType="w" fact="0.9276"/>
              <dgm:constr type="h" for="ch" forName="Accent1" refType="h" fact="0.8896"/>
              <dgm:constr type="l" for="ch" forName="Image" refType="w" fact="0.0721"/>
              <dgm:constr type="t" for="ch" forName="Image" refType="h" fact="0"/>
              <dgm:constr type="w" for="ch" forName="Image" refType="w" fact="0.9279"/>
              <dgm:constr type="h" for="ch" forName="Image" refType="h" fact="0.855"/>
            </dgm:constrLst>
          </dgm:if>
          <dgm:else name="Name6">
            <dgm:constrLst>
              <dgm:constr type="l" for="ch" forName="ParentText" refType="w" fact="0.0837"/>
              <dgm:constr type="t" for="ch" forName="ParentText" refType="h" fact="0.84"/>
              <dgm:constr type="w" for="ch" forName="ParentText" refType="w" fact="0.9163"/>
              <dgm:constr type="h" for="ch" forName="ParentText" refType="h" fact="0.1463"/>
              <dgm:constr type="l" for="ch" forName="Accent1" refType="w" fact="0.0724"/>
              <dgm:constr type="t" for="ch" forName="Accent1" refType="h" fact="0.1104"/>
              <dgm:constr type="w" for="ch" forName="Accent1" refType="w" fact="0.9276"/>
              <dgm:constr type="h" for="ch" forName="Accent1" refType="h" fact="0.8896"/>
              <dgm:constr type="l" for="ch" forName="Image" refType="w" fact="0"/>
              <dgm:constr type="t" for="ch" forName="Image" refType="h" fact="0"/>
              <dgm:constr type="w" for="ch" forName="Image" refType="w" fact="0.9279"/>
              <dgm:constr type="h" for="ch" forName="Image" refType="h" fact="0.855"/>
            </dgm:constrLst>
          </dgm:else>
        </dgm:choos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l"/>
            <dgm:param type="txAnchorVert" val="b"/>
            <dgm:param type="txAnchorVertCh" val="b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"/>
            <dgm:constr type="bMarg" refType="primFontSz" fact="0"/>
          </dgm:constrLst>
          <dgm:ruleLst>
            <dgm:rule type="primFontSz" val="5" fact="NaN" max="NaN"/>
          </dgm:ruleLst>
        </dgm:layoutNode>
        <dgm:layoutNode name="Accent1" styleLbl="parChTrans1D1">
          <dgm:alg type="sp"/>
          <dgm:shape xmlns:r="http://schemas.openxmlformats.org/officeDocument/2006/relationships" type="rect" r:blip="" zOrderOff="10">
            <dgm:adjLst/>
          </dgm:shape>
          <dgm:presOf/>
        </dgm:layoutNode>
        <dgm:layoutNode name="Image" styleLbl="alignImgPlace1">
          <dgm:alg type="sp"/>
          <dgm:shape xmlns:r="http://schemas.openxmlformats.org/officeDocument/2006/relationships" type="rect" r:blip="" zOrderOff="-15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CaptionedPictures">
  <dgm:title val=""/>
  <dgm:desc val=""/>
  <dgm:catLst>
    <dgm:cat type="picture" pri="5000"/>
    <dgm:cat type="pictureconvert" pri="5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  <dgm:pt modelId="40">
          <dgm:prSet phldr="1"/>
        </dgm:pt>
        <dgm:pt modelId="4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  <dgm:cxn modelId="90" srcId="0" destId="40" srcOrd="3" destOrd="0"/>
        <dgm:cxn modelId="42" srcId="40" destId="4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grDir" val="tR"/>
          <dgm:param type="off" val="ct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" op="equ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varLst>
          <dgm:chMax val="1"/>
          <dgm:chPref val="1"/>
        </dgm:varLst>
        <dgm:alg type="composite">
          <dgm:param type="ar" val="0.85"/>
        </dgm:alg>
        <dgm:shape xmlns:r="http://schemas.openxmlformats.org/officeDocument/2006/relationships" r:blip="">
          <dgm:adjLst/>
        </dgm:shape>
        <dgm:constrLst>
          <dgm:constr type="l" for="ch" forName="Accent" refType="w" fact="0"/>
          <dgm:constr type="t" for="ch" forName="Accent" refType="h" fact="0"/>
          <dgm:constr type="w" for="ch" forName="Accent" refType="w"/>
          <dgm:constr type="h" for="ch" forName="Accent" refType="h"/>
          <dgm:constr type="l" for="ch" forName="Image" refType="w" fact="0.05"/>
          <dgm:constr type="t" for="ch" forName="Image" refType="h" fact="0.04"/>
          <dgm:constr type="w" for="ch" forName="Image" refType="w" fact="0.9"/>
          <dgm:constr type="h" for="ch" forName="Image" refType="h" fact="0.65"/>
          <dgm:constr type="l" for="ch" forName="ChildComposite" refType="w" fact="0.05"/>
          <dgm:constr type="t" for="ch" forName="ChildComposite" refType="h" fact="0.69"/>
          <dgm:constr type="w" for="ch" forName="ChildComposite" refType="w" fact="0.9"/>
          <dgm:constr type="h" for="ch" forName="ChildComposite" refType="h" fact="0.27"/>
        </dgm:constrLst>
        <dgm:layoutNode name="Accent" styleLbl="trAlignAcc1">
          <dgm:varLst>
            <dgm:chMax val="0"/>
            <dgm:chPref val="0"/>
          </dgm:varLst>
          <dgm:alg type="sp"/>
          <dgm:shape xmlns:r="http://schemas.openxmlformats.org/officeDocument/2006/relationships" type="rect" r:blip="">
            <dgm:adjLst/>
          </dgm:shape>
          <dgm:presOf/>
        </dgm:layoutNode>
        <dgm:layoutNode name="Image" styleLbl="alignImgPlace1">
          <dgm:varLst>
            <dgm:chMax val="0"/>
            <dgm:chPref val="0"/>
          </dgm:varLst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ChildComposite">
          <dgm:alg type="composite"/>
          <dgm:shape xmlns:r="http://schemas.openxmlformats.org/officeDocument/2006/relationships" r:blip="">
            <dgm:adjLst/>
          </dgm:shape>
          <dgm:choose name="Name4">
            <dgm:if name="Name5" axis="ch" ptType="node" func="cnt" op="gte" val="1">
              <dgm:constrLst>
                <dgm:constr type="l" for="ch" forName="Parent" refType="w" fact="0"/>
                <dgm:constr type="t" for="ch" forName="Parent" refType="h" fact="0"/>
                <dgm:constr type="w" for="ch" forName="Parent" refType="w"/>
                <dgm:constr type="h" for="ch" forName="Parent" refType="h" fact="0.3704"/>
                <dgm:constr type="l" for="ch" forName="Child" refType="w" fact="0"/>
                <dgm:constr type="t" for="ch" forName="Child" refType="h" fact="0.3704"/>
                <dgm:constr type="w" for="ch" forName="Child" refType="w"/>
                <dgm:constr type="h" for="ch" forName="Child" refType="h" fact="0.6296"/>
              </dgm:constrLst>
            </dgm:if>
            <dgm:else name="Name6">
              <dgm:constrLst>
                <dgm:constr type="l" for="ch" forName="Parent" refType="w" fact="0"/>
                <dgm:constr type="t" for="ch" forName="Parent" refType="h" fact="0"/>
                <dgm:constr type="w" for="ch" forName="Parent" refType="w"/>
                <dgm:constr type="h" for="ch" forName="Parent" refType="h"/>
                <dgm:constr type="l" for="ch" forName="Child" refType="w" fact="0"/>
                <dgm:constr type="t" for="ch" forName="Child" refType="h" fact="0"/>
                <dgm:constr type="w" for="ch" forName="Child" refType="w" fact="0"/>
                <dgm:constr type="h" for="ch" forName="Child" refType="h" fact="0"/>
              </dgm:constrLst>
            </dgm:else>
          </dgm:choose>
          <dgm:layoutNode name="Child" styleLbl="node1">
            <dgm:varLst>
              <dgm:chMax val="0"/>
              <dgm:chPref val="0"/>
              <dgm:bulletEnabled val="1"/>
            </dgm:varLst>
            <dgm:choose name="Name7">
              <dgm:if name="Name8" axis="ch" ptType="node" func="cnt" op="gt" val="1">
                <dgm:alg type="tx">
                  <dgm:param type="parTxLTRAlign" val="l"/>
                  <dgm:param type="parTxRTLAlign" val="r"/>
                  <dgm:param type="txAnchorVert" val="mid"/>
                  <dgm:param type="txAnchorVertCh" val="mid"/>
                </dgm:alg>
              </dgm:if>
              <dgm:else name="Name9">
                <dgm:alg type="tx">
                  <dgm:param type="parTxLTRAlign" val="ctr"/>
                  <dgm:param type="parTxRTLAlign" val="ctr"/>
                  <dgm:param type="shpTxLTRAlignCh" val="l"/>
                  <dgm:param type="shpTxRTLAlignCh" val="r"/>
                  <dgm:param type="txAnchorVert" val="mid"/>
                  <dgm:param type="txAnchorVertCh" val="mid"/>
                </dgm:alg>
              </dgm:else>
            </dgm:choose>
            <dgm:choose name="Name10">
              <dgm:if name="Name11" axis="ch" ptType="node" func="cnt" op="gte" val="1">
                <dgm:shape xmlns:r="http://schemas.openxmlformats.org/officeDocument/2006/relationships" type="rect" r:blip="">
                  <dgm:adjLst/>
                </dgm:shape>
              </dgm:if>
              <dgm:else name="Name12">
                <dgm:shape xmlns:r="http://schemas.openxmlformats.org/officeDocument/2006/relationships" type="rect" r:blip="" hideGeom="1">
                  <dgm:adjLst/>
                </dgm:shape>
              </dgm:else>
            </dgm:choose>
            <dgm:choose name="Name13">
              <dgm:if name="Name14" axis="ch" ptType="node" func="cnt" op="gte" val="1">
                <dgm:presOf axis="des" ptType="node"/>
              </dgm:if>
              <dgm:else name="Name15">
                <dgm:presOf/>
              </dgm:else>
            </dgm:choose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Parent" styleLbl="revTx">
            <dgm:varLst>
              <dgm:chMax val="1"/>
              <dgm:chPref val="0"/>
              <dgm:bulletEnabled val="1"/>
            </dgm:varLst>
            <dgm:alg type="tx">
              <dgm:param type="shpTxLTRAlignCh" val="ctr"/>
              <dgm:param type="txAnchorVert" val="mid"/>
            </dgm:alg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BF9CBE-3FAC-4C4F-8C7A-5FFD01078075}" type="datetimeFigureOut">
              <a:rPr lang="hr-HR" smtClean="0"/>
              <a:t>9.11.2013.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2"/>
          </p:nvPr>
        </p:nvSpPr>
        <p:spPr>
          <a:xfrm>
            <a:off x="0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3"/>
          </p:nvPr>
        </p:nvSpPr>
        <p:spPr>
          <a:xfrm>
            <a:off x="3884613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83FC43-CA7D-4E8A-B8C6-1ABEFC60FA4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58606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F56FA7-EE69-43AC-8B0F-528112FB0FD3}" type="datetimeFigureOut">
              <a:rPr lang="hr-HR" smtClean="0"/>
              <a:t>9.11.2013.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8A93B8-0590-4251-86F5-09B316483E2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45733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8559D0-BD3C-4621-8B54-245EEC82EA38}" type="slidenum">
              <a:rPr lang="hr-HR" smtClean="0">
                <a:solidFill>
                  <a:prstClr val="black"/>
                </a:solidFill>
              </a:rPr>
              <a:pPr/>
              <a:t>1</a:t>
            </a:fld>
            <a:endParaRPr lang="hr-H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64669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4D5FFC9E-A612-4B6E-AAB4-C835C51E89CB}" type="datetimeFigureOut">
              <a:rPr lang="hr-HR" smtClean="0"/>
              <a:t>9.11.2013.</a:t>
            </a:fld>
            <a:endParaRPr lang="hr-H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C406CB18-E866-45B7-897A-8BEDF2D2C137}" type="slidenum">
              <a:rPr lang="hr-HR" smtClean="0"/>
              <a:t>‹#›</a:t>
            </a:fld>
            <a:endParaRPr lang="hr-H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FFC9E-A612-4B6E-AAB4-C835C51E89CB}" type="datetimeFigureOut">
              <a:rPr lang="hr-HR" smtClean="0"/>
              <a:t>9.11.2013.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6CB18-E866-45B7-897A-8BEDF2D2C137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FFC9E-A612-4B6E-AAB4-C835C51E89CB}" type="datetimeFigureOut">
              <a:rPr lang="hr-HR" smtClean="0"/>
              <a:t>9.11.2013.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6CB18-E866-45B7-897A-8BEDF2D2C137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"/>
          <p:cNvSpPr>
            <a:spLocks noGrp="1"/>
          </p:cNvSpPr>
          <p:nvPr>
            <p:ph type="subTitle" idx="1"/>
          </p:nvPr>
        </p:nvSpPr>
        <p:spPr>
          <a:xfrm>
            <a:off x="457200" y="5396132"/>
            <a:ext cx="8098302" cy="762000"/>
          </a:xfrm>
        </p:spPr>
        <p:txBody>
          <a:bodyPr/>
          <a:lstStyle>
            <a:lvl1pPr marL="0" indent="0" algn="r" eaLnBrk="1" latinLnBrk="0" hangingPunct="1">
              <a:buNone/>
              <a:defRPr kumimoji="0" lang="hr-HR" sz="1400"/>
            </a:lvl1pPr>
            <a:lvl2pPr marL="457200" indent="0" algn="ctr" eaLnBrk="1" latinLnBrk="0" hangingPunct="1">
              <a:buNone/>
            </a:lvl2pPr>
            <a:lvl3pPr marL="914400" indent="0" algn="ctr" eaLnBrk="1" latinLnBrk="0" hangingPunct="1">
              <a:buNone/>
            </a:lvl3pPr>
            <a:lvl4pPr marL="1371600" indent="0" algn="ctr" eaLnBrk="1" latinLnBrk="0" hangingPunct="1">
              <a:buNone/>
            </a:lvl4pPr>
            <a:lvl5pPr marL="1828800" indent="0" algn="ctr" eaLnBrk="1" latinLnBrk="0" hangingPunct="1">
              <a:buNone/>
            </a:lvl5pPr>
            <a:lvl6pPr marL="2286000" indent="0" algn="ctr" eaLnBrk="1" latinLnBrk="0" hangingPunct="1">
              <a:buNone/>
            </a:lvl6pPr>
            <a:lvl7pPr marL="2743200" indent="0" algn="ctr" eaLnBrk="1" latinLnBrk="0" hangingPunct="1">
              <a:buNone/>
            </a:lvl7pPr>
            <a:lvl8pPr marL="3200400" indent="0" algn="ctr" eaLnBrk="1" latinLnBrk="0" hangingPunct="1">
              <a:buNone/>
            </a:lvl8pPr>
            <a:lvl9pPr marL="3657600" indent="0" algn="ctr" eaLnBrk="1" latinLnBrk="0" hangingPunct="1">
              <a:buNone/>
            </a:lvl9pPr>
            <a:extLst/>
          </a:lstStyle>
          <a:p>
            <a:pPr eaLnBrk="1" latinLnBrk="0" hangingPunct="1"/>
            <a:r>
              <a:rPr lang="hr-HR" smtClean="0"/>
              <a:t>Uredite stil podnaslova matrice</a:t>
            </a:r>
            <a:endParaRPr/>
          </a:p>
        </p:txBody>
      </p:sp>
      <p:grpSp>
        <p:nvGrpSpPr>
          <p:cNvPr id="16" name="Group 23"/>
          <p:cNvGrpSpPr/>
          <p:nvPr/>
        </p:nvGrpSpPr>
        <p:grpSpPr>
          <a:xfrm>
            <a:off x="14990" y="1976657"/>
            <a:ext cx="2042410" cy="533400"/>
            <a:chOff x="0" y="2000250"/>
            <a:chExt cx="3733800" cy="533400"/>
          </a:xfrm>
        </p:grpSpPr>
        <p:sp>
          <p:nvSpPr>
            <p:cNvPr id="30" name="Rectangle 14"/>
            <p:cNvSpPr/>
            <p:nvPr/>
          </p:nvSpPr>
          <p:spPr>
            <a:xfrm>
              <a:off x="0" y="2381250"/>
              <a:ext cx="373380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hr-HR">
                <a:solidFill>
                  <a:prstClr val="white"/>
                </a:solidFill>
              </a:endParaRPr>
            </a:p>
          </p:txBody>
        </p:sp>
        <p:sp>
          <p:nvSpPr>
            <p:cNvPr id="7" name="Rectangle 14"/>
            <p:cNvSpPr/>
            <p:nvPr/>
          </p:nvSpPr>
          <p:spPr>
            <a:xfrm>
              <a:off x="0" y="2305050"/>
              <a:ext cx="373380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hr-HR">
                <a:solidFill>
                  <a:prstClr val="white"/>
                </a:solidFill>
              </a:endParaRPr>
            </a:p>
          </p:txBody>
        </p:sp>
        <p:sp>
          <p:nvSpPr>
            <p:cNvPr id="21" name="Rectangle 14"/>
            <p:cNvSpPr/>
            <p:nvPr/>
          </p:nvSpPr>
          <p:spPr>
            <a:xfrm>
              <a:off x="0" y="2228850"/>
              <a:ext cx="373380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hr-HR">
                <a:solidFill>
                  <a:prstClr val="white"/>
                </a:solidFill>
              </a:endParaRPr>
            </a:p>
          </p:txBody>
        </p:sp>
        <p:sp>
          <p:nvSpPr>
            <p:cNvPr id="8" name="Rectangle 14"/>
            <p:cNvSpPr/>
            <p:nvPr/>
          </p:nvSpPr>
          <p:spPr>
            <a:xfrm>
              <a:off x="0" y="2152650"/>
              <a:ext cx="373380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hr-HR">
                <a:solidFill>
                  <a:prstClr val="white"/>
                </a:solidFill>
              </a:endParaRPr>
            </a:p>
          </p:txBody>
        </p:sp>
        <p:sp>
          <p:nvSpPr>
            <p:cNvPr id="6" name="Rectangle 14"/>
            <p:cNvSpPr/>
            <p:nvPr/>
          </p:nvSpPr>
          <p:spPr>
            <a:xfrm>
              <a:off x="0" y="2076450"/>
              <a:ext cx="373380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hr-HR">
                <a:solidFill>
                  <a:prstClr val="white"/>
                </a:solidFill>
              </a:endParaRPr>
            </a:p>
          </p:txBody>
        </p:sp>
        <p:sp>
          <p:nvSpPr>
            <p:cNvPr id="20" name="Rectangle 14"/>
            <p:cNvSpPr/>
            <p:nvPr/>
          </p:nvSpPr>
          <p:spPr>
            <a:xfrm>
              <a:off x="0" y="20002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hr-HR">
                <a:solidFill>
                  <a:prstClr val="white"/>
                </a:solidFill>
              </a:endParaRPr>
            </a:p>
          </p:txBody>
        </p:sp>
        <p:sp>
          <p:nvSpPr>
            <p:cNvPr id="13" name="Rectangle 14"/>
            <p:cNvSpPr/>
            <p:nvPr/>
          </p:nvSpPr>
          <p:spPr>
            <a:xfrm>
              <a:off x="0" y="24574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hr-HR">
                <a:solidFill>
                  <a:prstClr val="white"/>
                </a:solidFill>
              </a:endParaRPr>
            </a:p>
          </p:txBody>
        </p:sp>
      </p:grpSp>
      <p:grpSp>
        <p:nvGrpSpPr>
          <p:cNvPr id="29" name="Group 35"/>
          <p:cNvGrpSpPr/>
          <p:nvPr/>
        </p:nvGrpSpPr>
        <p:grpSpPr>
          <a:xfrm>
            <a:off x="8584055" y="1976657"/>
            <a:ext cx="552450" cy="542925"/>
            <a:chOff x="8667750" y="2000250"/>
            <a:chExt cx="476250" cy="542925"/>
          </a:xfrm>
        </p:grpSpPr>
        <p:sp>
          <p:nvSpPr>
            <p:cNvPr id="26" name="Rectangle 14"/>
            <p:cNvSpPr/>
            <p:nvPr/>
          </p:nvSpPr>
          <p:spPr>
            <a:xfrm>
              <a:off x="8667750" y="2381250"/>
              <a:ext cx="47625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hr-HR">
                <a:solidFill>
                  <a:prstClr val="white"/>
                </a:solidFill>
              </a:endParaRPr>
            </a:p>
          </p:txBody>
        </p:sp>
        <p:sp>
          <p:nvSpPr>
            <p:cNvPr id="22" name="Rectangle 14"/>
            <p:cNvSpPr/>
            <p:nvPr/>
          </p:nvSpPr>
          <p:spPr>
            <a:xfrm>
              <a:off x="8667750" y="2305050"/>
              <a:ext cx="47625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hr-HR">
                <a:solidFill>
                  <a:prstClr val="white"/>
                </a:solidFill>
              </a:endParaRPr>
            </a:p>
          </p:txBody>
        </p:sp>
        <p:sp>
          <p:nvSpPr>
            <p:cNvPr id="17" name="Rectangle 14"/>
            <p:cNvSpPr/>
            <p:nvPr/>
          </p:nvSpPr>
          <p:spPr>
            <a:xfrm>
              <a:off x="8667750" y="2228850"/>
              <a:ext cx="47625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hr-HR">
                <a:solidFill>
                  <a:prstClr val="white"/>
                </a:solidFill>
              </a:endParaRPr>
            </a:p>
          </p:txBody>
        </p:sp>
        <p:sp>
          <p:nvSpPr>
            <p:cNvPr id="28" name="Rectangle 14"/>
            <p:cNvSpPr/>
            <p:nvPr/>
          </p:nvSpPr>
          <p:spPr>
            <a:xfrm>
              <a:off x="8667750" y="2152650"/>
              <a:ext cx="47625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hr-HR">
                <a:solidFill>
                  <a:prstClr val="white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8667750" y="2076450"/>
              <a:ext cx="47625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hr-HR">
                <a:solidFill>
                  <a:prstClr val="white"/>
                </a:solidFill>
              </a:endParaRPr>
            </a:p>
          </p:txBody>
        </p:sp>
        <p:sp>
          <p:nvSpPr>
            <p:cNvPr id="18" name="Rectangle 14"/>
            <p:cNvSpPr/>
            <p:nvPr/>
          </p:nvSpPr>
          <p:spPr>
            <a:xfrm>
              <a:off x="8667750" y="2000250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hr-HR">
                <a:solidFill>
                  <a:prstClr val="white"/>
                </a:solidFill>
              </a:endParaRPr>
            </a:p>
          </p:txBody>
        </p:sp>
        <p:sp>
          <p:nvSpPr>
            <p:cNvPr id="9" name="Rectangle 14"/>
            <p:cNvSpPr/>
            <p:nvPr/>
          </p:nvSpPr>
          <p:spPr>
            <a:xfrm>
              <a:off x="8667750" y="2466975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hr-HR">
                <a:solidFill>
                  <a:prstClr val="white"/>
                </a:solidFill>
              </a:endParaRPr>
            </a:p>
          </p:txBody>
        </p:sp>
      </p:grpSp>
      <p:sp>
        <p:nvSpPr>
          <p:cNvPr id="24" name="Oval 28"/>
          <p:cNvSpPr/>
          <p:nvPr userDrawn="1"/>
        </p:nvSpPr>
        <p:spPr>
          <a:xfrm>
            <a:off x="8572500" y="603885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hr-HR">
              <a:solidFill>
                <a:prstClr val="white"/>
              </a:solidFill>
            </a:endParaRPr>
          </a:p>
        </p:txBody>
      </p:sp>
      <p:sp>
        <p:nvSpPr>
          <p:cNvPr id="23" name="Oval 28"/>
          <p:cNvSpPr/>
          <p:nvPr userDrawn="1"/>
        </p:nvSpPr>
        <p:spPr>
          <a:xfrm>
            <a:off x="8572500" y="63246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hr-HR">
              <a:solidFill>
                <a:prstClr val="white"/>
              </a:solidFill>
            </a:endParaRPr>
          </a:p>
        </p:txBody>
      </p:sp>
      <p:sp>
        <p:nvSpPr>
          <p:cNvPr id="5" name="Oval 28"/>
          <p:cNvSpPr/>
          <p:nvPr userDrawn="1"/>
        </p:nvSpPr>
        <p:spPr>
          <a:xfrm>
            <a:off x="8572500" y="5476875"/>
            <a:ext cx="152400" cy="152400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hr-HR">
              <a:solidFill>
                <a:prstClr val="white"/>
              </a:solidFill>
            </a:endParaRPr>
          </a:p>
        </p:txBody>
      </p:sp>
      <p:sp>
        <p:nvSpPr>
          <p:cNvPr id="14" name="Oval 28"/>
          <p:cNvSpPr/>
          <p:nvPr userDrawn="1"/>
        </p:nvSpPr>
        <p:spPr>
          <a:xfrm>
            <a:off x="8572500" y="57531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hr-HR">
              <a:solidFill>
                <a:prstClr val="white"/>
              </a:solidFill>
            </a:endParaRPr>
          </a:p>
        </p:txBody>
      </p:sp>
      <p:sp>
        <p:nvSpPr>
          <p:cNvPr id="19" name="Rectangle 3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extLst/>
          </a:lstStyle>
          <a:p>
            <a:pPr algn="r"/>
            <a:fld id="{8F67D422-08A8-451B-9A67-21962FC4B660}" type="datetimeFigureOut">
              <a:rPr lang="sr-Latn-RS">
                <a:solidFill>
                  <a:prstClr val="white"/>
                </a:solidFill>
              </a:rPr>
              <a:pPr algn="r"/>
              <a:t>9.11.2013</a:t>
            </a:fld>
            <a:endParaRPr>
              <a:solidFill>
                <a:prstClr val="white"/>
              </a:solidFill>
            </a:endParaRPr>
          </a:p>
        </p:txBody>
      </p:sp>
      <p:sp>
        <p:nvSpPr>
          <p:cNvPr id="25" name="Rectangle 35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extLst/>
          </a:lstStyle>
          <a:p>
            <a:fld id="{169B2101-2E9F-420A-91A3-890890D84497}" type="slidenum">
              <a:rPr>
                <a:solidFill>
                  <a:prstClr val="white"/>
                </a:solidFill>
              </a:rPr>
              <a:pPr/>
              <a:t>‹#›</a:t>
            </a:fld>
            <a:endParaRPr>
              <a:solidFill>
                <a:prstClr val="white"/>
              </a:solidFill>
            </a:endParaRPr>
          </a:p>
        </p:txBody>
      </p:sp>
      <p:sp>
        <p:nvSpPr>
          <p:cNvPr id="31" name="Rectangle 36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extLst/>
          </a:lstStyle>
          <a:p>
            <a:endParaRPr>
              <a:solidFill>
                <a:prstClr val="white"/>
              </a:solidFill>
            </a:endParaRPr>
          </a:p>
        </p:txBody>
      </p:sp>
      <p:sp>
        <p:nvSpPr>
          <p:cNvPr id="33" name="Rectangle 32"/>
          <p:cNvSpPr>
            <a:spLocks noGrp="1"/>
          </p:cNvSpPr>
          <p:nvPr>
            <p:ph type="title" hasCustomPrompt="1"/>
          </p:nvPr>
        </p:nvSpPr>
        <p:spPr>
          <a:xfrm>
            <a:off x="2057400" y="281352"/>
            <a:ext cx="6509239" cy="3886200"/>
          </a:xfrm>
          <a:scene3d>
            <a:camera prst="orthographicFront"/>
            <a:lightRig rig="threePt" dir="t"/>
          </a:scene3d>
          <a:sp3d/>
        </p:spPr>
        <p:txBody>
          <a:bodyPr vert="horz" anchor="ctr">
            <a:normAutofit/>
          </a:bodyPr>
          <a:lstStyle>
            <a:lvl1pPr algn="ctr" eaLnBrk="1" latinLnBrk="0" hangingPunct="1">
              <a:lnSpc>
                <a:spcPct val="100000"/>
              </a:lnSpc>
              <a:defRPr kumimoji="0" lang="hr-HR" sz="72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kumimoji="0" lang="hr-HR"/>
              <a:t>Pokaži naslov</a:t>
            </a:r>
          </a:p>
        </p:txBody>
      </p:sp>
    </p:spTree>
    <p:extLst>
      <p:ext uri="{BB962C8B-B14F-4D97-AF65-F5344CB8AC3E}">
        <p14:creationId xmlns:p14="http://schemas.microsoft.com/office/powerpoint/2010/main" val="2336912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/>
          </a:p>
        </p:txBody>
      </p:sp>
      <p:sp>
        <p:nvSpPr>
          <p:cNvPr id="12" name="Rectangle 1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extLst/>
          </a:lstStyle>
          <a:p>
            <a:pPr algn="r"/>
            <a:fld id="{8F67D422-08A8-451B-9A67-21962FC4B660}" type="datetimeFigureOut">
              <a:rPr lang="sr-Latn-RS">
                <a:solidFill>
                  <a:prstClr val="white"/>
                </a:solidFill>
              </a:rPr>
              <a:pPr algn="r"/>
              <a:t>9.11.2013</a:t>
            </a:fld>
            <a:endParaRPr>
              <a:solidFill>
                <a:prstClr val="white"/>
              </a:solidFill>
            </a:endParaRPr>
          </a:p>
        </p:txBody>
      </p:sp>
      <p:sp>
        <p:nvSpPr>
          <p:cNvPr id="27" name="Rectangle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extLst/>
          </a:lstStyle>
          <a:p>
            <a:fld id="{169B2101-2E9F-420A-91A3-890890D84497}" type="slidenum">
              <a:rPr>
                <a:solidFill>
                  <a:prstClr val="white"/>
                </a:solidFill>
              </a:rPr>
              <a:pPr/>
              <a:t>‹#›</a:t>
            </a:fld>
            <a:endParaRPr>
              <a:solidFill>
                <a:prstClr val="white"/>
              </a:solidFill>
            </a:endParaRPr>
          </a:p>
        </p:txBody>
      </p:sp>
      <p:sp>
        <p:nvSpPr>
          <p:cNvPr id="4" name="Rectangle 1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extLst/>
          </a:lstStyle>
          <a:p>
            <a:endParaRPr>
              <a:solidFill>
                <a:prstClr val="white"/>
              </a:solidFill>
            </a:endParaRPr>
          </a:p>
        </p:txBody>
      </p:sp>
      <p:sp>
        <p:nvSpPr>
          <p:cNvPr id="28" name="Rectangle 14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extLst/>
          </a:lstStyle>
          <a:p>
            <a:pPr eaLnBrk="1" latinLnBrk="0" hangingPunct="1"/>
            <a:r>
              <a:rPr lang="hr-HR" smtClean="0"/>
              <a:t>Uredite stil naslova matrice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8946201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extLst/>
          </a:lstStyle>
          <a:p>
            <a:pPr algn="r"/>
            <a:fld id="{8F67D422-08A8-451B-9A67-21962FC4B660}" type="datetimeFigureOut">
              <a:rPr lang="sr-Latn-RS">
                <a:solidFill>
                  <a:prstClr val="white"/>
                </a:solidFill>
              </a:rPr>
              <a:pPr algn="r"/>
              <a:t>9.11.2013</a:t>
            </a:fld>
            <a:endParaRPr>
              <a:solidFill>
                <a:prstClr val="white"/>
              </a:solidFill>
            </a:endParaRPr>
          </a:p>
        </p:txBody>
      </p:sp>
      <p:sp>
        <p:nvSpPr>
          <p:cNvPr id="26" name="Rectangl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extLst/>
          </a:lstStyle>
          <a:p>
            <a:endParaRPr>
              <a:solidFill>
                <a:prstClr val="white"/>
              </a:solidFill>
            </a:endParaRPr>
          </a:p>
        </p:txBody>
      </p:sp>
      <p:sp>
        <p:nvSpPr>
          <p:cNvPr id="12" name="Rectangl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extLst/>
          </a:lstStyle>
          <a:p>
            <a:fld id="{169B2101-2E9F-420A-91A3-890890D84497}" type="slidenum">
              <a:rPr>
                <a:solidFill>
                  <a:prstClr val="white"/>
                </a:solidFill>
              </a:rPr>
              <a:pPr/>
              <a:t>‹#›</a:t>
            </a:fld>
            <a:endParaRPr>
              <a:solidFill>
                <a:prstClr val="white"/>
              </a:solidFill>
            </a:endParaRPr>
          </a:p>
        </p:txBody>
      </p:sp>
      <p:sp>
        <p:nvSpPr>
          <p:cNvPr id="27" name="Rectangle 6"/>
          <p:cNvSpPr>
            <a:spLocks noGrp="1"/>
          </p:cNvSpPr>
          <p:nvPr>
            <p:ph type="title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>
            <a:normAutofit/>
          </a:bodyPr>
          <a:lstStyle>
            <a:lvl1pPr eaLnBrk="1" latinLnBrk="0" hangingPunct="1">
              <a:defRPr kumimoji="0" lang="hr-HR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Trebuchet MS"/>
                <a:ea typeface="+mj-ea"/>
                <a:cs typeface="+mj-cs"/>
              </a:defRPr>
            </a:lvl1pPr>
            <a:extLst/>
          </a:lstStyle>
          <a:p>
            <a:r>
              <a:rPr kumimoji="0" lang="hr-HR"/>
              <a:t>Dodajte naslov sekcije</a:t>
            </a:r>
          </a:p>
        </p:txBody>
      </p:sp>
    </p:spTree>
    <p:extLst>
      <p:ext uri="{BB962C8B-B14F-4D97-AF65-F5344CB8AC3E}">
        <p14:creationId xmlns:p14="http://schemas.microsoft.com/office/powerpoint/2010/main" val="5946364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ednostavno pitanje i odgov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hr-HR"/>
            </a:lvl1pPr>
            <a:extLst/>
          </a:lstStyle>
          <a:p>
            <a:fld id="{1BEBB2CB-903D-46EF-8227-E770ED8FF514}" type="datetimeFigureOut">
              <a:rPr lang="sr-Latn-RS">
                <a:solidFill>
                  <a:prstClr val="white"/>
                </a:solidFill>
              </a:rPr>
              <a:pPr/>
              <a:t>9.11.2013</a:t>
            </a:fld>
            <a:endParaRPr>
              <a:solidFill>
                <a:prstClr val="white"/>
              </a:solidFill>
            </a:endParaRPr>
          </a:p>
        </p:txBody>
      </p:sp>
      <p:sp>
        <p:nvSpPr>
          <p:cNvPr id="22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>
              <a:solidFill>
                <a:prstClr val="white"/>
              </a:solidFill>
            </a:endParaRPr>
          </a:p>
        </p:txBody>
      </p:sp>
      <p:sp>
        <p:nvSpPr>
          <p:cNvPr id="31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>
                <a:solidFill>
                  <a:prstClr val="white"/>
                </a:solidFill>
              </a:rPr>
              <a:pPr/>
              <a:t>‹#›</a:t>
            </a:fld>
            <a:endParaRPr>
              <a:solidFill>
                <a:prstClr val="white"/>
              </a:solidFill>
            </a:endParaRPr>
          </a:p>
        </p:txBody>
      </p:sp>
      <p:sp>
        <p:nvSpPr>
          <p:cNvPr id="4" name="Rectangle 8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 eaLnBrk="1" latinLnBrk="0" hangingPunct="1">
              <a:defRPr kumimoji="0" lang="hr-HR"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kumimoji="0" lang="hr-HR"/>
              <a:t>Kliknite da biste dodali pitanje</a:t>
            </a:r>
          </a:p>
        </p:txBody>
      </p:sp>
      <p:sp>
        <p:nvSpPr>
          <p:cNvPr id="13" name="Rectangle 13"/>
          <p:cNvSpPr>
            <a:spLocks noGrp="1"/>
          </p:cNvSpPr>
          <p:nvPr>
            <p:ph type="body" sz="quarter" idx="14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/>
          <a:lstStyle>
            <a:lvl1pPr algn="ctr" eaLnBrk="1" latinLnBrk="0" hangingPunct="1">
              <a:buFontTx/>
              <a:buNone/>
              <a:defRPr kumimoji="0" lang="hr-HR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pPr lvl="0"/>
            <a:r>
              <a:rPr kumimoji="0" lang="hr-HR"/>
              <a:t>Kliknite da biste dodali odgovor</a:t>
            </a:r>
          </a:p>
        </p:txBody>
      </p:sp>
    </p:spTree>
    <p:extLst>
      <p:ext uri="{BB962C8B-B14F-4D97-AF65-F5344CB8AC3E}">
        <p14:creationId xmlns:p14="http://schemas.microsoft.com/office/powerpoint/2010/main" val="2883502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 build="p">
        <p:tmplLst>
          <p:tmpl lvl="1">
            <p:tnLst>
              <p:par>
                <p:cTn presetID="45" presetClass="entr" presetSubtype="0" fill="hold" nodeType="after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 fmla="#ppt_w*sin(2.5*pi*$)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taljno pitanje i odgov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hr-HR"/>
            </a:lvl1pPr>
            <a:extLst/>
          </a:lstStyle>
          <a:p>
            <a:fld id="{1BEBB2CB-903D-46EF-8227-E770ED8FF514}" type="datetimeFigureOut">
              <a:rPr lang="sr-Latn-RS">
                <a:solidFill>
                  <a:prstClr val="white"/>
                </a:solidFill>
              </a:rPr>
              <a:pPr/>
              <a:t>9.11.2013</a:t>
            </a:fld>
            <a:endParaRPr>
              <a:solidFill>
                <a:prstClr val="white"/>
              </a:solidFill>
            </a:endParaRPr>
          </a:p>
        </p:txBody>
      </p:sp>
      <p:sp>
        <p:nvSpPr>
          <p:cNvPr id="28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>
              <a:solidFill>
                <a:prstClr val="white"/>
              </a:solidFill>
            </a:endParaRPr>
          </a:p>
        </p:txBody>
      </p:sp>
      <p:sp>
        <p:nvSpPr>
          <p:cNvPr id="10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>
                <a:solidFill>
                  <a:prstClr val="white"/>
                </a:solidFill>
              </a:rPr>
              <a:pPr/>
              <a:t>‹#›</a:t>
            </a:fld>
            <a:endParaRPr>
              <a:solidFill>
                <a:prstClr val="white"/>
              </a:solidFill>
            </a:endParaRPr>
          </a:p>
        </p:txBody>
      </p:sp>
      <p:sp>
        <p:nvSpPr>
          <p:cNvPr id="31" name="Rectangle 8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 eaLnBrk="1" latinLnBrk="0" hangingPunct="1">
              <a:defRPr kumimoji="0" lang="hr-HR"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kumimoji="0" lang="hr-HR"/>
              <a:t>Kliknite da biste dodali pitanje</a:t>
            </a:r>
          </a:p>
        </p:txBody>
      </p:sp>
      <p:sp>
        <p:nvSpPr>
          <p:cNvPr id="25" name="Rectangle 13"/>
          <p:cNvSpPr>
            <a:spLocks noGrp="1"/>
          </p:cNvSpPr>
          <p:nvPr>
            <p:ph type="body" sz="quarter" idx="14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/>
          <a:lstStyle>
            <a:lvl1pPr algn="ctr" eaLnBrk="1" latinLnBrk="0" hangingPunct="1">
              <a:buFontTx/>
              <a:buNone/>
              <a:defRPr kumimoji="0" lang="hr-HR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pPr lvl="0"/>
            <a:r>
              <a:rPr kumimoji="0" lang="hr-HR"/>
              <a:t>Kliknite da biste dodali odgovor</a:t>
            </a:r>
          </a:p>
        </p:txBody>
      </p:sp>
      <p:sp>
        <p:nvSpPr>
          <p:cNvPr id="22" name="Rectangle 9"/>
          <p:cNvSpPr>
            <a:spLocks noGrp="1"/>
          </p:cNvSpPr>
          <p:nvPr>
            <p:ph type="body" sz="quarter" idx="15" hasCustomPrompt="1"/>
          </p:nvPr>
        </p:nvSpPr>
        <p:spPr>
          <a:xfrm>
            <a:off x="1828800" y="3124200"/>
            <a:ext cx="5105400" cy="1981200"/>
          </a:xfrm>
        </p:spPr>
        <p:txBody>
          <a:bodyPr vert="horz"/>
          <a:lstStyle>
            <a:lvl1pPr algn="ctr" eaLnBrk="1" latinLnBrk="0" hangingPunct="1">
              <a:buFontTx/>
              <a:buNone/>
              <a:defRPr kumimoji="0" lang="hr-HR" i="1" baseline="0"/>
            </a:lvl1pPr>
            <a:extLst/>
          </a:lstStyle>
          <a:p>
            <a:pPr lvl="0"/>
            <a:r>
              <a:rPr kumimoji="0" lang="hr-HR"/>
              <a:t>Kliknite da biste dodali pojedinosti u odgovor</a:t>
            </a:r>
          </a:p>
        </p:txBody>
      </p:sp>
    </p:spTree>
    <p:extLst>
      <p:ext uri="{BB962C8B-B14F-4D97-AF65-F5344CB8AC3E}">
        <p14:creationId xmlns:p14="http://schemas.microsoft.com/office/powerpoint/2010/main" val="4211963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25" grpId="0" build="p">
        <p:tmplLst>
          <p:tmpl lvl="1">
            <p:tnLst>
              <p:par>
                <p:cTn presetID="45" presetClass="entr" presetSubtype="0" fill="hold" nodeType="after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5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25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 fmla="#ppt_w*sin(2.5*pi*$)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25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2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tanje istinito-neistinito (odgovor: istinit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hr-HR"/>
            </a:lvl1pPr>
            <a:extLst/>
          </a:lstStyle>
          <a:p>
            <a:fld id="{1BEBB2CB-903D-46EF-8227-E770ED8FF514}" type="datetimeFigureOut">
              <a:rPr lang="sr-Latn-RS">
                <a:solidFill>
                  <a:prstClr val="white"/>
                </a:solidFill>
              </a:rPr>
              <a:pPr/>
              <a:t>9.11.2013</a:t>
            </a:fld>
            <a:endParaRPr>
              <a:solidFill>
                <a:prstClr val="white"/>
              </a:solidFill>
            </a:endParaRPr>
          </a:p>
        </p:txBody>
      </p:sp>
      <p:sp>
        <p:nvSpPr>
          <p:cNvPr id="11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>
              <a:solidFill>
                <a:prstClr val="white"/>
              </a:solidFill>
            </a:endParaRPr>
          </a:p>
        </p:txBody>
      </p:sp>
      <p:sp>
        <p:nvSpPr>
          <p:cNvPr id="10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>
                <a:solidFill>
                  <a:prstClr val="white"/>
                </a:solidFill>
              </a:rPr>
              <a:pPr/>
              <a:t>‹#›</a:t>
            </a:fld>
            <a:endParaRPr>
              <a:solidFill>
                <a:prstClr val="white"/>
              </a:solidFill>
            </a:endParaRPr>
          </a:p>
        </p:txBody>
      </p:sp>
      <p:sp>
        <p:nvSpPr>
          <p:cNvPr id="27" name="Question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 eaLnBrk="1" latinLnBrk="0" hangingPunct="1">
              <a:defRPr kumimoji="0" lang="hr-HR"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kumimoji="0" lang="hr-HR"/>
              <a:t>Kliknite da biste dodali pitanje</a:t>
            </a:r>
          </a:p>
        </p:txBody>
      </p:sp>
      <p:sp>
        <p:nvSpPr>
          <p:cNvPr id="8" name="Answer Base"/>
          <p:cNvSpPr txBox="1"/>
          <p:nvPr userDrawn="1"/>
        </p:nvSpPr>
        <p:spPr>
          <a:xfrm>
            <a:off x="182880" y="1676400"/>
            <a:ext cx="8321040" cy="1828800"/>
          </a:xfrm>
          <a:prstGeom prst="rect">
            <a:avLst/>
          </a:prstGeom>
          <a:noFill/>
        </p:spPr>
        <p:txBody>
          <a:bodyPr wrap="square">
            <a:noAutofit/>
          </a:bodyPr>
          <a:lstStyle>
            <a:extLst/>
          </a:lstStyle>
          <a:p>
            <a:pPr algn="ctr">
              <a:spcBef>
                <a:spcPct val="20000"/>
              </a:spcBef>
            </a:pPr>
            <a:r>
              <a:rPr lang="hr-HR" sz="7200">
                <a:solidFill>
                  <a:prstClr val="white">
                    <a:alpha val="40000"/>
                  </a:prstClr>
                </a:solidFill>
              </a:rPr>
              <a:t>TOČNO ili NETOČNO?</a:t>
            </a:r>
          </a:p>
        </p:txBody>
      </p:sp>
      <p:sp>
        <p:nvSpPr>
          <p:cNvPr id="7" name="Answer"/>
          <p:cNvSpPr/>
          <p:nvPr userDrawn="1"/>
        </p:nvSpPr>
        <p:spPr>
          <a:xfrm>
            <a:off x="182880" y="1676400"/>
            <a:ext cx="8321040" cy="1200329"/>
          </a:xfrm>
          <a:prstGeom prst="rect">
            <a:avLst/>
          </a:prstGeom>
        </p:spPr>
        <p:txBody>
          <a:bodyPr wrap="square">
            <a:spAutoFit/>
          </a:bodyPr>
          <a:lstStyle>
            <a:extLst/>
          </a:lstStyle>
          <a:p>
            <a:pPr algn="ctr">
              <a:spcBef>
                <a:spcPct val="20000"/>
              </a:spcBef>
            </a:pPr>
            <a:r>
              <a:rPr lang="hr-HR" sz="720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</a:rPr>
              <a:t>TOČNO </a:t>
            </a:r>
            <a:r>
              <a:rPr lang="hr-HR" sz="7200">
                <a:solidFill>
                  <a:prstClr val="white">
                    <a:alpha val="40000"/>
                  </a:prstClr>
                </a:solidFill>
              </a:rPr>
              <a:t>ili NETOČNO?</a:t>
            </a:r>
            <a:endParaRPr lang="hr-H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247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7" grpId="0"/>
    </p:bld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tanje istinito-neistinito (odgovor: neistinit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hr-HR"/>
            </a:lvl1pPr>
            <a:extLst/>
          </a:lstStyle>
          <a:p>
            <a:fld id="{1BEBB2CB-903D-46EF-8227-E770ED8FF514}" type="datetimeFigureOut">
              <a:rPr lang="sr-Latn-RS">
                <a:solidFill>
                  <a:prstClr val="white"/>
                </a:solidFill>
              </a:rPr>
              <a:pPr/>
              <a:t>9.11.2013</a:t>
            </a:fld>
            <a:endParaRPr>
              <a:solidFill>
                <a:prstClr val="white"/>
              </a:solidFill>
            </a:endParaRPr>
          </a:p>
        </p:txBody>
      </p:sp>
      <p:sp>
        <p:nvSpPr>
          <p:cNvPr id="2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>
              <a:solidFill>
                <a:prstClr val="white"/>
              </a:solidFill>
            </a:endParaRPr>
          </a:p>
        </p:txBody>
      </p:sp>
      <p:sp>
        <p:nvSpPr>
          <p:cNvPr id="28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>
                <a:solidFill>
                  <a:prstClr val="white"/>
                </a:solidFill>
              </a:rPr>
              <a:pPr/>
              <a:t>‹#›</a:t>
            </a:fld>
            <a:endParaRPr>
              <a:solidFill>
                <a:prstClr val="white"/>
              </a:solidFill>
            </a:endParaRPr>
          </a:p>
        </p:txBody>
      </p:sp>
      <p:sp>
        <p:nvSpPr>
          <p:cNvPr id="6" name="Question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 eaLnBrk="1" latinLnBrk="0" hangingPunct="1">
              <a:defRPr kumimoji="0" lang="hr-HR"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kumimoji="0" lang="hr-HR"/>
              <a:t>Kliknite da biste dodali pitanje</a:t>
            </a:r>
          </a:p>
        </p:txBody>
      </p:sp>
      <p:sp>
        <p:nvSpPr>
          <p:cNvPr id="29" name="Answer Base"/>
          <p:cNvSpPr txBox="1"/>
          <p:nvPr userDrawn="1"/>
        </p:nvSpPr>
        <p:spPr>
          <a:xfrm>
            <a:off x="228600" y="1600200"/>
            <a:ext cx="8229600" cy="1293926"/>
          </a:xfrm>
          <a:prstGeom prst="rect">
            <a:avLst/>
          </a:prstGeom>
          <a:noFill/>
        </p:spPr>
        <p:txBody>
          <a:bodyPr wrap="square">
            <a:noAutofit/>
          </a:bodyPr>
          <a:lstStyle>
            <a:extLst/>
          </a:lstStyle>
          <a:p>
            <a:pPr algn="ctr">
              <a:spcBef>
                <a:spcPct val="20000"/>
              </a:spcBef>
            </a:pPr>
            <a:r>
              <a:rPr lang="hr-HR" sz="7200">
                <a:solidFill>
                  <a:prstClr val="white">
                    <a:alpha val="40000"/>
                  </a:prstClr>
                </a:solidFill>
              </a:rPr>
              <a:t>TOČNO ili NETOČNO?</a:t>
            </a:r>
          </a:p>
        </p:txBody>
      </p:sp>
      <p:sp>
        <p:nvSpPr>
          <p:cNvPr id="7" name="Answer"/>
          <p:cNvSpPr/>
          <p:nvPr userDrawn="1"/>
        </p:nvSpPr>
        <p:spPr>
          <a:xfrm>
            <a:off x="228600" y="1600200"/>
            <a:ext cx="8229600" cy="1200329"/>
          </a:xfrm>
          <a:prstGeom prst="rect">
            <a:avLst/>
          </a:prstGeom>
        </p:spPr>
        <p:txBody>
          <a:bodyPr wrap="square">
            <a:spAutoFit/>
          </a:bodyPr>
          <a:lstStyle>
            <a:extLst/>
          </a:lstStyle>
          <a:p>
            <a:pPr algn="ctr"/>
            <a:r>
              <a:rPr lang="hr-HR" sz="7200">
                <a:solidFill>
                  <a:prstClr val="white">
                    <a:alpha val="40000"/>
                  </a:prstClr>
                </a:solidFill>
              </a:rPr>
              <a:t>TOČNO ili </a:t>
            </a:r>
            <a:r>
              <a:rPr lang="hr-HR" sz="720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</a:rPr>
              <a:t>NETOČNO</a:t>
            </a:r>
            <a:r>
              <a:rPr lang="hr-HR" sz="7200">
                <a:solidFill>
                  <a:prstClr val="white">
                    <a:alpha val="40000"/>
                  </a:prstClr>
                </a:solidFill>
              </a:rPr>
              <a:t>?</a:t>
            </a:r>
            <a:endParaRPr lang="hr-H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64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7" grpId="0"/>
    </p:bld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vezivanje stav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>
              <a:solidFill>
                <a:prstClr val="white"/>
              </a:solidFill>
            </a:endParaRPr>
          </a:p>
        </p:txBody>
      </p:sp>
      <p:sp>
        <p:nvSpPr>
          <p:cNvPr id="16" name="Rectangle 7"/>
          <p:cNvSpPr>
            <a:spLocks noGrp="1"/>
          </p:cNvSpPr>
          <p:nvPr>
            <p:ph type="body" sz="quarter" idx="13" hasCustomPrompt="1"/>
          </p:nvPr>
        </p:nvSpPr>
        <p:spPr>
          <a:xfrm>
            <a:off x="914400" y="20574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hr-HR"/>
            </a:lvl1pPr>
            <a:lvl2pPr eaLnBrk="1" latinLnBrk="0" hangingPunct="1">
              <a:buFontTx/>
              <a:buChar char="•"/>
              <a:defRPr kumimoji="0" lang="hr-HR"/>
            </a:lvl2pPr>
            <a:lvl3pPr eaLnBrk="1" latinLnBrk="0" hangingPunct="1">
              <a:buFontTx/>
              <a:buChar char="•"/>
              <a:defRPr kumimoji="0" lang="hr-HR"/>
            </a:lvl3pPr>
            <a:lvl4pPr eaLnBrk="1" latinLnBrk="0" hangingPunct="1">
              <a:buFontTx/>
              <a:buChar char="•"/>
              <a:defRPr kumimoji="0" lang="hr-HR"/>
            </a:lvl4pPr>
            <a:lvl5pPr eaLnBrk="1" latinLnBrk="0" hangingPunct="1">
              <a:buFontTx/>
              <a:buChar char="•"/>
              <a:defRPr kumimoji="0" lang="hr-HR"/>
            </a:lvl5pPr>
            <a:extLst/>
          </a:lstStyle>
          <a:p>
            <a:pPr lvl="0"/>
            <a:r>
              <a:rPr kumimoji="0" lang="hr-HR"/>
              <a:t>Kliknite da biste dodali stavku 1</a:t>
            </a:r>
          </a:p>
        </p:txBody>
      </p:sp>
      <p:sp>
        <p:nvSpPr>
          <p:cNvPr id="12" name="Rectangle 7"/>
          <p:cNvSpPr>
            <a:spLocks noGrp="1"/>
          </p:cNvSpPr>
          <p:nvPr>
            <p:ph type="body" sz="quarter" idx="14" hasCustomPrompt="1"/>
          </p:nvPr>
        </p:nvSpPr>
        <p:spPr>
          <a:xfrm>
            <a:off x="914400" y="29718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hr-HR"/>
            </a:lvl1pPr>
            <a:lvl2pPr eaLnBrk="1" latinLnBrk="0" hangingPunct="1">
              <a:buFontTx/>
              <a:buChar char="•"/>
              <a:defRPr kumimoji="0" lang="hr-HR"/>
            </a:lvl2pPr>
            <a:lvl3pPr eaLnBrk="1" latinLnBrk="0" hangingPunct="1">
              <a:buFontTx/>
              <a:buChar char="•"/>
              <a:defRPr kumimoji="0" lang="hr-HR"/>
            </a:lvl3pPr>
            <a:lvl4pPr eaLnBrk="1" latinLnBrk="0" hangingPunct="1">
              <a:buFontTx/>
              <a:buChar char="•"/>
              <a:defRPr kumimoji="0" lang="hr-HR"/>
            </a:lvl4pPr>
            <a:lvl5pPr eaLnBrk="1" latinLnBrk="0" hangingPunct="1">
              <a:buFontTx/>
              <a:buChar char="•"/>
              <a:defRPr kumimoji="0" lang="hr-HR"/>
            </a:lvl5pPr>
            <a:extLst/>
          </a:lstStyle>
          <a:p>
            <a:pPr lvl="0"/>
            <a:r>
              <a:rPr kumimoji="0" lang="hr-HR"/>
              <a:t>Kliknite da biste dodali stavku 2</a:t>
            </a:r>
          </a:p>
        </p:txBody>
      </p:sp>
      <p:sp>
        <p:nvSpPr>
          <p:cNvPr id="13" name="Rectangle 7"/>
          <p:cNvSpPr>
            <a:spLocks noGrp="1"/>
          </p:cNvSpPr>
          <p:nvPr>
            <p:ph type="body" sz="quarter" idx="15" hasCustomPrompt="1"/>
          </p:nvPr>
        </p:nvSpPr>
        <p:spPr>
          <a:xfrm>
            <a:off x="914400" y="38862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hr-HR"/>
            </a:lvl1pPr>
            <a:lvl2pPr eaLnBrk="1" latinLnBrk="0" hangingPunct="1">
              <a:buFontTx/>
              <a:buChar char="•"/>
              <a:defRPr kumimoji="0" lang="hr-HR"/>
            </a:lvl2pPr>
            <a:lvl3pPr eaLnBrk="1" latinLnBrk="0" hangingPunct="1">
              <a:buFontTx/>
              <a:buChar char="•"/>
              <a:defRPr kumimoji="0" lang="hr-HR"/>
            </a:lvl3pPr>
            <a:lvl4pPr eaLnBrk="1" latinLnBrk="0" hangingPunct="1">
              <a:buFontTx/>
              <a:buChar char="•"/>
              <a:defRPr kumimoji="0" lang="hr-HR"/>
            </a:lvl4pPr>
            <a:lvl5pPr eaLnBrk="1" latinLnBrk="0" hangingPunct="1">
              <a:buFontTx/>
              <a:buChar char="•"/>
              <a:defRPr kumimoji="0" lang="hr-HR"/>
            </a:lvl5pPr>
            <a:extLst/>
          </a:lstStyle>
          <a:p>
            <a:pPr lvl="0"/>
            <a:r>
              <a:rPr kumimoji="0" lang="hr-HR"/>
              <a:t>Kliknite da biste dodali stavku 3</a:t>
            </a:r>
          </a:p>
        </p:txBody>
      </p:sp>
      <p:sp>
        <p:nvSpPr>
          <p:cNvPr id="14" name="Rectangle 7"/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48006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hr-HR"/>
            </a:lvl1pPr>
            <a:lvl2pPr eaLnBrk="1" latinLnBrk="0" hangingPunct="1">
              <a:buFontTx/>
              <a:buChar char="•"/>
              <a:defRPr kumimoji="0" lang="hr-HR"/>
            </a:lvl2pPr>
            <a:lvl3pPr eaLnBrk="1" latinLnBrk="0" hangingPunct="1">
              <a:buFontTx/>
              <a:buChar char="•"/>
              <a:defRPr kumimoji="0" lang="hr-HR"/>
            </a:lvl3pPr>
            <a:lvl4pPr eaLnBrk="1" latinLnBrk="0" hangingPunct="1">
              <a:buFontTx/>
              <a:buChar char="•"/>
              <a:defRPr kumimoji="0" lang="hr-HR"/>
            </a:lvl4pPr>
            <a:lvl5pPr eaLnBrk="1" latinLnBrk="0" hangingPunct="1">
              <a:buFontTx/>
              <a:buChar char="•"/>
              <a:defRPr kumimoji="0" lang="hr-HR"/>
            </a:lvl5pPr>
            <a:extLst/>
          </a:lstStyle>
          <a:p>
            <a:pPr lvl="0"/>
            <a:r>
              <a:rPr kumimoji="0" lang="hr-HR"/>
              <a:t>Kliknite da biste dodali stavku 4</a:t>
            </a:r>
          </a:p>
        </p:txBody>
      </p:sp>
      <p:sp>
        <p:nvSpPr>
          <p:cNvPr id="10" name="Rectangle 7"/>
          <p:cNvSpPr>
            <a:spLocks noGrp="1"/>
          </p:cNvSpPr>
          <p:nvPr>
            <p:ph type="body" sz="quarter" idx="17" hasCustomPrompt="1"/>
          </p:nvPr>
        </p:nvSpPr>
        <p:spPr>
          <a:xfrm>
            <a:off x="914400" y="57150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hr-HR"/>
            </a:lvl1pPr>
            <a:lvl2pPr eaLnBrk="1" latinLnBrk="0" hangingPunct="1">
              <a:buFontTx/>
              <a:buChar char="•"/>
              <a:defRPr kumimoji="0" lang="hr-HR"/>
            </a:lvl2pPr>
            <a:lvl3pPr eaLnBrk="1" latinLnBrk="0" hangingPunct="1">
              <a:buFontTx/>
              <a:buChar char="•"/>
              <a:defRPr kumimoji="0" lang="hr-HR"/>
            </a:lvl3pPr>
            <a:lvl4pPr eaLnBrk="1" latinLnBrk="0" hangingPunct="1">
              <a:buFontTx/>
              <a:buChar char="•"/>
              <a:defRPr kumimoji="0" lang="hr-HR"/>
            </a:lvl4pPr>
            <a:lvl5pPr eaLnBrk="1" latinLnBrk="0" hangingPunct="1">
              <a:buFontTx/>
              <a:buChar char="•"/>
              <a:defRPr kumimoji="0" lang="hr-HR"/>
            </a:lvl5pPr>
            <a:extLst/>
          </a:lstStyle>
          <a:p>
            <a:pPr lvl="0"/>
            <a:r>
              <a:rPr kumimoji="0" lang="hr-HR"/>
              <a:t>Kliknite da biste dodali stavku 5</a:t>
            </a:r>
          </a:p>
        </p:txBody>
      </p:sp>
      <p:sp>
        <p:nvSpPr>
          <p:cNvPr id="20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hr-HR"/>
            </a:lvl1pPr>
            <a:extLst/>
          </a:lstStyle>
          <a:p>
            <a:fld id="{1BEBB2CB-903D-46EF-8227-E770ED8FF514}" type="datetimeFigureOut">
              <a:rPr lang="sr-Latn-RS">
                <a:solidFill>
                  <a:prstClr val="white"/>
                </a:solidFill>
              </a:rPr>
              <a:pPr/>
              <a:t>9.11.2013</a:t>
            </a:fld>
            <a:endParaRPr>
              <a:solidFill>
                <a:prstClr val="white"/>
              </a:solidFill>
            </a:endParaRPr>
          </a:p>
        </p:txBody>
      </p:sp>
      <p:sp>
        <p:nvSpPr>
          <p:cNvPr id="15" name="Rectangle 7"/>
          <p:cNvSpPr>
            <a:spLocks noGrp="1"/>
          </p:cNvSpPr>
          <p:nvPr>
            <p:ph type="body" sz="quarter" idx="18" hasCustomPrompt="1"/>
          </p:nvPr>
        </p:nvSpPr>
        <p:spPr>
          <a:xfrm>
            <a:off x="4800600" y="20574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hr-HR"/>
            </a:lvl1pPr>
            <a:lvl2pPr eaLnBrk="1" latinLnBrk="0" hangingPunct="1">
              <a:buFontTx/>
              <a:buChar char="•"/>
              <a:defRPr kumimoji="0" lang="hr-HR"/>
            </a:lvl2pPr>
            <a:lvl3pPr eaLnBrk="1" latinLnBrk="0" hangingPunct="1">
              <a:buFontTx/>
              <a:buChar char="•"/>
              <a:defRPr kumimoji="0" lang="hr-HR"/>
            </a:lvl3pPr>
            <a:lvl4pPr eaLnBrk="1" latinLnBrk="0" hangingPunct="1">
              <a:buFontTx/>
              <a:buChar char="•"/>
              <a:defRPr kumimoji="0" lang="hr-HR"/>
            </a:lvl4pPr>
            <a:lvl5pPr eaLnBrk="1" latinLnBrk="0" hangingPunct="1">
              <a:buFontTx/>
              <a:buChar char="•"/>
              <a:defRPr kumimoji="0" lang="hr-HR"/>
            </a:lvl5pPr>
            <a:extLst/>
          </a:lstStyle>
          <a:p>
            <a:pPr lvl="0"/>
            <a:r>
              <a:rPr kumimoji="0" lang="hr-HR"/>
              <a:t>Kliknite da biste dodali rezultat 5</a:t>
            </a:r>
          </a:p>
        </p:txBody>
      </p:sp>
      <p:sp>
        <p:nvSpPr>
          <p:cNvPr id="17" name="Rectangle 7"/>
          <p:cNvSpPr>
            <a:spLocks noGrp="1"/>
          </p:cNvSpPr>
          <p:nvPr>
            <p:ph type="body" sz="quarter" idx="19" hasCustomPrompt="1"/>
          </p:nvPr>
        </p:nvSpPr>
        <p:spPr>
          <a:xfrm>
            <a:off x="4800600" y="29718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hr-HR"/>
            </a:lvl1pPr>
            <a:lvl2pPr eaLnBrk="1" latinLnBrk="0" hangingPunct="1">
              <a:buFontTx/>
              <a:buChar char="•"/>
              <a:defRPr kumimoji="0" lang="hr-HR"/>
            </a:lvl2pPr>
            <a:lvl3pPr eaLnBrk="1" latinLnBrk="0" hangingPunct="1">
              <a:buFontTx/>
              <a:buChar char="•"/>
              <a:defRPr kumimoji="0" lang="hr-HR"/>
            </a:lvl3pPr>
            <a:lvl4pPr eaLnBrk="1" latinLnBrk="0" hangingPunct="1">
              <a:buFontTx/>
              <a:buChar char="•"/>
              <a:defRPr kumimoji="0" lang="hr-HR"/>
            </a:lvl4pPr>
            <a:lvl5pPr eaLnBrk="1" latinLnBrk="0" hangingPunct="1">
              <a:buFontTx/>
              <a:buChar char="•"/>
              <a:defRPr kumimoji="0" lang="hr-HR"/>
            </a:lvl5pPr>
            <a:extLst/>
          </a:lstStyle>
          <a:p>
            <a:pPr lvl="0"/>
            <a:r>
              <a:rPr kumimoji="0" lang="hr-HR"/>
              <a:t>Kliknite da biste dodali rezultat 3</a:t>
            </a:r>
          </a:p>
        </p:txBody>
      </p:sp>
      <p:sp>
        <p:nvSpPr>
          <p:cNvPr id="18" name="Rectangle 7"/>
          <p:cNvSpPr>
            <a:spLocks noGrp="1"/>
          </p:cNvSpPr>
          <p:nvPr>
            <p:ph type="body" sz="quarter" idx="20" hasCustomPrompt="1"/>
          </p:nvPr>
        </p:nvSpPr>
        <p:spPr>
          <a:xfrm>
            <a:off x="4800600" y="38862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hr-HR"/>
            </a:lvl1pPr>
            <a:lvl2pPr eaLnBrk="1" latinLnBrk="0" hangingPunct="1">
              <a:buFontTx/>
              <a:buChar char="•"/>
              <a:defRPr kumimoji="0" lang="hr-HR"/>
            </a:lvl2pPr>
            <a:lvl3pPr eaLnBrk="1" latinLnBrk="0" hangingPunct="1">
              <a:buFontTx/>
              <a:buChar char="•"/>
              <a:defRPr kumimoji="0" lang="hr-HR"/>
            </a:lvl3pPr>
            <a:lvl4pPr eaLnBrk="1" latinLnBrk="0" hangingPunct="1">
              <a:buFontTx/>
              <a:buChar char="•"/>
              <a:defRPr kumimoji="0" lang="hr-HR"/>
            </a:lvl4pPr>
            <a:lvl5pPr eaLnBrk="1" latinLnBrk="0" hangingPunct="1">
              <a:buFontTx/>
              <a:buChar char="•"/>
              <a:defRPr kumimoji="0" lang="hr-HR"/>
            </a:lvl5pPr>
            <a:extLst/>
          </a:lstStyle>
          <a:p>
            <a:pPr lvl="0"/>
            <a:r>
              <a:rPr kumimoji="0" lang="hr-HR"/>
              <a:t>Kliknite da biste dodali rezultat 1</a:t>
            </a:r>
          </a:p>
        </p:txBody>
      </p:sp>
      <p:sp>
        <p:nvSpPr>
          <p:cNvPr id="19" name="Rectangle 7"/>
          <p:cNvSpPr>
            <a:spLocks noGrp="1"/>
          </p:cNvSpPr>
          <p:nvPr>
            <p:ph type="body" sz="quarter" idx="21" hasCustomPrompt="1"/>
          </p:nvPr>
        </p:nvSpPr>
        <p:spPr>
          <a:xfrm>
            <a:off x="4800600" y="48006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hr-HR"/>
            </a:lvl1pPr>
            <a:lvl2pPr eaLnBrk="1" latinLnBrk="0" hangingPunct="1">
              <a:buFontTx/>
              <a:buChar char="•"/>
              <a:defRPr kumimoji="0" lang="hr-HR"/>
            </a:lvl2pPr>
            <a:lvl3pPr eaLnBrk="1" latinLnBrk="0" hangingPunct="1">
              <a:buFontTx/>
              <a:buChar char="•"/>
              <a:defRPr kumimoji="0" lang="hr-HR"/>
            </a:lvl3pPr>
            <a:lvl4pPr eaLnBrk="1" latinLnBrk="0" hangingPunct="1">
              <a:buFontTx/>
              <a:buChar char="•"/>
              <a:defRPr kumimoji="0" lang="hr-HR"/>
            </a:lvl4pPr>
            <a:lvl5pPr eaLnBrk="1" latinLnBrk="0" hangingPunct="1">
              <a:buFontTx/>
              <a:buChar char="•"/>
              <a:defRPr kumimoji="0" lang="hr-HR"/>
            </a:lvl5pPr>
            <a:extLst/>
          </a:lstStyle>
          <a:p>
            <a:pPr lvl="0"/>
            <a:r>
              <a:rPr kumimoji="0" lang="hr-HR"/>
              <a:t>Kliknite da biste dodali rezultat 2</a:t>
            </a:r>
          </a:p>
        </p:txBody>
      </p:sp>
      <p:sp>
        <p:nvSpPr>
          <p:cNvPr id="21" name="Rectangle 7"/>
          <p:cNvSpPr>
            <a:spLocks noGrp="1"/>
          </p:cNvSpPr>
          <p:nvPr>
            <p:ph type="body" sz="quarter" idx="22" hasCustomPrompt="1"/>
          </p:nvPr>
        </p:nvSpPr>
        <p:spPr>
          <a:xfrm>
            <a:off x="4800600" y="57150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hr-HR"/>
            </a:lvl1pPr>
            <a:lvl2pPr eaLnBrk="1" latinLnBrk="0" hangingPunct="1">
              <a:buFontTx/>
              <a:buChar char="•"/>
              <a:defRPr kumimoji="0" lang="hr-HR"/>
            </a:lvl2pPr>
            <a:lvl3pPr eaLnBrk="1" latinLnBrk="0" hangingPunct="1">
              <a:buFontTx/>
              <a:buChar char="•"/>
              <a:defRPr kumimoji="0" lang="hr-HR"/>
            </a:lvl3pPr>
            <a:lvl4pPr eaLnBrk="1" latinLnBrk="0" hangingPunct="1">
              <a:buFontTx/>
              <a:buChar char="•"/>
              <a:defRPr kumimoji="0" lang="hr-HR"/>
            </a:lvl4pPr>
            <a:lvl5pPr eaLnBrk="1" latinLnBrk="0" hangingPunct="1">
              <a:buFontTx/>
              <a:buChar char="•"/>
              <a:defRPr kumimoji="0" lang="hr-HR"/>
            </a:lvl5pPr>
            <a:extLst/>
          </a:lstStyle>
          <a:p>
            <a:pPr lvl="0"/>
            <a:r>
              <a:rPr kumimoji="0" lang="hr-HR"/>
              <a:t>Kliknite da biste dodali rezultat 4</a:t>
            </a:r>
          </a:p>
        </p:txBody>
      </p:sp>
      <p:sp>
        <p:nvSpPr>
          <p:cNvPr id="11" name="Rectangle 2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algn="l" eaLnBrk="1" latinLnBrk="0" hangingPunct="1">
              <a:defRPr kumimoji="0" lang="hr-HR" i="1" baseline="0"/>
            </a:lvl1pPr>
            <a:extLst/>
          </a:lstStyle>
          <a:p>
            <a:r>
              <a:rPr kumimoji="0" lang="hr-HR"/>
              <a:t>Kliknite da biste upisali pitanje</a:t>
            </a:r>
          </a:p>
        </p:txBody>
      </p:sp>
      <p:sp>
        <p:nvSpPr>
          <p:cNvPr id="7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>
                <a:solidFill>
                  <a:prstClr val="white"/>
                </a:solidFill>
              </a:rPr>
              <a:pPr/>
              <a:t>‹#›</a:t>
            </a:fld>
            <a:endParaRPr>
              <a:solidFill>
                <a:prstClr val="white"/>
              </a:solidFill>
            </a:endParaRPr>
          </a:p>
        </p:txBody>
      </p:sp>
      <p:cxnSp>
        <p:nvCxnSpPr>
          <p:cNvPr id="23" name="Straight Connector 23"/>
          <p:cNvCxnSpPr>
            <a:stCxn id="16" idx="3"/>
            <a:endCxn id="18" idx="1"/>
          </p:cNvCxnSpPr>
          <p:nvPr/>
        </p:nvCxnSpPr>
        <p:spPr>
          <a:xfrm>
            <a:off x="3886200" y="2286000"/>
            <a:ext cx="914400" cy="18288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3"/>
            <a:endCxn id="19" idx="1"/>
          </p:cNvCxnSpPr>
          <p:nvPr/>
        </p:nvCxnSpPr>
        <p:spPr>
          <a:xfrm>
            <a:off x="3886200" y="3200400"/>
            <a:ext cx="914400" cy="18288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0" name="Straight Connector 23"/>
          <p:cNvCxnSpPr>
            <a:stCxn id="13" idx="3"/>
            <a:endCxn id="17" idx="1"/>
          </p:cNvCxnSpPr>
          <p:nvPr/>
        </p:nvCxnSpPr>
        <p:spPr>
          <a:xfrm flipV="1">
            <a:off x="3886200" y="3200400"/>
            <a:ext cx="914400" cy="9144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4" name="Straight Connector 23"/>
          <p:cNvCxnSpPr>
            <a:stCxn id="14" idx="3"/>
            <a:endCxn id="21" idx="1"/>
          </p:cNvCxnSpPr>
          <p:nvPr/>
        </p:nvCxnSpPr>
        <p:spPr>
          <a:xfrm>
            <a:off x="3886200" y="5029200"/>
            <a:ext cx="914400" cy="9144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9" name="Straight Connector 23"/>
          <p:cNvCxnSpPr>
            <a:stCxn id="10" idx="3"/>
            <a:endCxn id="15" idx="1"/>
          </p:cNvCxnSpPr>
          <p:nvPr/>
        </p:nvCxnSpPr>
        <p:spPr>
          <a:xfrm flipV="1">
            <a:off x="3886200" y="2286000"/>
            <a:ext cx="914400" cy="36576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5549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FFC9E-A612-4B6E-AAB4-C835C51E89CB}" type="datetimeFigureOut">
              <a:rPr lang="hr-HR" smtClean="0"/>
              <a:t>9.11.2013.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6CB18-E866-45B7-897A-8BEDF2D2C137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"/>
          <p:cNvSpPr>
            <a:spLocks noGrp="1"/>
          </p:cNvSpPr>
          <p:nvPr>
            <p:ph type="subTitle" idx="1"/>
          </p:nvPr>
        </p:nvSpPr>
        <p:spPr>
          <a:xfrm>
            <a:off x="457200" y="5396132"/>
            <a:ext cx="8098302" cy="762000"/>
          </a:xfrm>
        </p:spPr>
        <p:txBody>
          <a:bodyPr/>
          <a:lstStyle>
            <a:lvl1pPr marL="0" indent="0" algn="r" eaLnBrk="1" latinLnBrk="0" hangingPunct="1">
              <a:buNone/>
              <a:defRPr kumimoji="0" lang="hr-HR" sz="1400"/>
            </a:lvl1pPr>
            <a:lvl2pPr marL="457200" indent="0" algn="ctr" eaLnBrk="1" latinLnBrk="0" hangingPunct="1">
              <a:buNone/>
            </a:lvl2pPr>
            <a:lvl3pPr marL="914400" indent="0" algn="ctr" eaLnBrk="1" latinLnBrk="0" hangingPunct="1">
              <a:buNone/>
            </a:lvl3pPr>
            <a:lvl4pPr marL="1371600" indent="0" algn="ctr" eaLnBrk="1" latinLnBrk="0" hangingPunct="1">
              <a:buNone/>
            </a:lvl4pPr>
            <a:lvl5pPr marL="1828800" indent="0" algn="ctr" eaLnBrk="1" latinLnBrk="0" hangingPunct="1">
              <a:buNone/>
            </a:lvl5pPr>
            <a:lvl6pPr marL="2286000" indent="0" algn="ctr" eaLnBrk="1" latinLnBrk="0" hangingPunct="1">
              <a:buNone/>
            </a:lvl6pPr>
            <a:lvl7pPr marL="2743200" indent="0" algn="ctr" eaLnBrk="1" latinLnBrk="0" hangingPunct="1">
              <a:buNone/>
            </a:lvl7pPr>
            <a:lvl8pPr marL="3200400" indent="0" algn="ctr" eaLnBrk="1" latinLnBrk="0" hangingPunct="1">
              <a:buNone/>
            </a:lvl8pPr>
            <a:lvl9pPr marL="3657600" indent="0" algn="ctr" eaLnBrk="1" latinLnBrk="0" hangingPunct="1">
              <a:buNone/>
            </a:lvl9pPr>
            <a:extLst/>
          </a:lstStyle>
          <a:p>
            <a:pPr eaLnBrk="1" latinLnBrk="0" hangingPunct="1"/>
            <a:r>
              <a:rPr lang="hr-HR" smtClean="0"/>
              <a:t>Uredite stil podnaslova matrice</a:t>
            </a:r>
            <a:endParaRPr/>
          </a:p>
        </p:txBody>
      </p:sp>
      <p:grpSp>
        <p:nvGrpSpPr>
          <p:cNvPr id="16" name="Group 23"/>
          <p:cNvGrpSpPr/>
          <p:nvPr/>
        </p:nvGrpSpPr>
        <p:grpSpPr>
          <a:xfrm>
            <a:off x="14990" y="1976657"/>
            <a:ext cx="2042410" cy="533400"/>
            <a:chOff x="0" y="2000250"/>
            <a:chExt cx="3733800" cy="533400"/>
          </a:xfrm>
        </p:grpSpPr>
        <p:sp>
          <p:nvSpPr>
            <p:cNvPr id="30" name="Rectangle 14"/>
            <p:cNvSpPr/>
            <p:nvPr/>
          </p:nvSpPr>
          <p:spPr>
            <a:xfrm>
              <a:off x="0" y="2381250"/>
              <a:ext cx="373380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hr-HR">
                <a:solidFill>
                  <a:prstClr val="white"/>
                </a:solidFill>
              </a:endParaRPr>
            </a:p>
          </p:txBody>
        </p:sp>
        <p:sp>
          <p:nvSpPr>
            <p:cNvPr id="7" name="Rectangle 14"/>
            <p:cNvSpPr/>
            <p:nvPr/>
          </p:nvSpPr>
          <p:spPr>
            <a:xfrm>
              <a:off x="0" y="2305050"/>
              <a:ext cx="373380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hr-HR">
                <a:solidFill>
                  <a:prstClr val="white"/>
                </a:solidFill>
              </a:endParaRPr>
            </a:p>
          </p:txBody>
        </p:sp>
        <p:sp>
          <p:nvSpPr>
            <p:cNvPr id="21" name="Rectangle 14"/>
            <p:cNvSpPr/>
            <p:nvPr/>
          </p:nvSpPr>
          <p:spPr>
            <a:xfrm>
              <a:off x="0" y="2228850"/>
              <a:ext cx="373380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hr-HR">
                <a:solidFill>
                  <a:prstClr val="white"/>
                </a:solidFill>
              </a:endParaRPr>
            </a:p>
          </p:txBody>
        </p:sp>
        <p:sp>
          <p:nvSpPr>
            <p:cNvPr id="8" name="Rectangle 14"/>
            <p:cNvSpPr/>
            <p:nvPr/>
          </p:nvSpPr>
          <p:spPr>
            <a:xfrm>
              <a:off x="0" y="2152650"/>
              <a:ext cx="373380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hr-HR">
                <a:solidFill>
                  <a:prstClr val="white"/>
                </a:solidFill>
              </a:endParaRPr>
            </a:p>
          </p:txBody>
        </p:sp>
        <p:sp>
          <p:nvSpPr>
            <p:cNvPr id="6" name="Rectangle 14"/>
            <p:cNvSpPr/>
            <p:nvPr/>
          </p:nvSpPr>
          <p:spPr>
            <a:xfrm>
              <a:off x="0" y="2076450"/>
              <a:ext cx="373380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hr-HR">
                <a:solidFill>
                  <a:prstClr val="white"/>
                </a:solidFill>
              </a:endParaRPr>
            </a:p>
          </p:txBody>
        </p:sp>
        <p:sp>
          <p:nvSpPr>
            <p:cNvPr id="20" name="Rectangle 14"/>
            <p:cNvSpPr/>
            <p:nvPr/>
          </p:nvSpPr>
          <p:spPr>
            <a:xfrm>
              <a:off x="0" y="20002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hr-HR">
                <a:solidFill>
                  <a:prstClr val="white"/>
                </a:solidFill>
              </a:endParaRPr>
            </a:p>
          </p:txBody>
        </p:sp>
        <p:sp>
          <p:nvSpPr>
            <p:cNvPr id="13" name="Rectangle 14"/>
            <p:cNvSpPr/>
            <p:nvPr/>
          </p:nvSpPr>
          <p:spPr>
            <a:xfrm>
              <a:off x="0" y="24574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hr-HR">
                <a:solidFill>
                  <a:prstClr val="white"/>
                </a:solidFill>
              </a:endParaRPr>
            </a:p>
          </p:txBody>
        </p:sp>
      </p:grpSp>
      <p:grpSp>
        <p:nvGrpSpPr>
          <p:cNvPr id="29" name="Group 35"/>
          <p:cNvGrpSpPr/>
          <p:nvPr/>
        </p:nvGrpSpPr>
        <p:grpSpPr>
          <a:xfrm>
            <a:off x="8584055" y="1976657"/>
            <a:ext cx="552450" cy="542925"/>
            <a:chOff x="8667750" y="2000250"/>
            <a:chExt cx="476250" cy="542925"/>
          </a:xfrm>
        </p:grpSpPr>
        <p:sp>
          <p:nvSpPr>
            <p:cNvPr id="26" name="Rectangle 14"/>
            <p:cNvSpPr/>
            <p:nvPr/>
          </p:nvSpPr>
          <p:spPr>
            <a:xfrm>
              <a:off x="8667750" y="2381250"/>
              <a:ext cx="47625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hr-HR">
                <a:solidFill>
                  <a:prstClr val="white"/>
                </a:solidFill>
              </a:endParaRPr>
            </a:p>
          </p:txBody>
        </p:sp>
        <p:sp>
          <p:nvSpPr>
            <p:cNvPr id="22" name="Rectangle 14"/>
            <p:cNvSpPr/>
            <p:nvPr/>
          </p:nvSpPr>
          <p:spPr>
            <a:xfrm>
              <a:off x="8667750" y="2305050"/>
              <a:ext cx="47625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hr-HR">
                <a:solidFill>
                  <a:prstClr val="white"/>
                </a:solidFill>
              </a:endParaRPr>
            </a:p>
          </p:txBody>
        </p:sp>
        <p:sp>
          <p:nvSpPr>
            <p:cNvPr id="17" name="Rectangle 14"/>
            <p:cNvSpPr/>
            <p:nvPr/>
          </p:nvSpPr>
          <p:spPr>
            <a:xfrm>
              <a:off x="8667750" y="2228850"/>
              <a:ext cx="47625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hr-HR">
                <a:solidFill>
                  <a:prstClr val="white"/>
                </a:solidFill>
              </a:endParaRPr>
            </a:p>
          </p:txBody>
        </p:sp>
        <p:sp>
          <p:nvSpPr>
            <p:cNvPr id="28" name="Rectangle 14"/>
            <p:cNvSpPr/>
            <p:nvPr/>
          </p:nvSpPr>
          <p:spPr>
            <a:xfrm>
              <a:off x="8667750" y="2152650"/>
              <a:ext cx="47625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hr-HR">
                <a:solidFill>
                  <a:prstClr val="white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8667750" y="2076450"/>
              <a:ext cx="47625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hr-HR">
                <a:solidFill>
                  <a:prstClr val="white"/>
                </a:solidFill>
              </a:endParaRPr>
            </a:p>
          </p:txBody>
        </p:sp>
        <p:sp>
          <p:nvSpPr>
            <p:cNvPr id="18" name="Rectangle 14"/>
            <p:cNvSpPr/>
            <p:nvPr/>
          </p:nvSpPr>
          <p:spPr>
            <a:xfrm>
              <a:off x="8667750" y="2000250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hr-HR">
                <a:solidFill>
                  <a:prstClr val="white"/>
                </a:solidFill>
              </a:endParaRPr>
            </a:p>
          </p:txBody>
        </p:sp>
        <p:sp>
          <p:nvSpPr>
            <p:cNvPr id="9" name="Rectangle 14"/>
            <p:cNvSpPr/>
            <p:nvPr/>
          </p:nvSpPr>
          <p:spPr>
            <a:xfrm>
              <a:off x="8667750" y="2466975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hr-HR">
                <a:solidFill>
                  <a:prstClr val="white"/>
                </a:solidFill>
              </a:endParaRPr>
            </a:p>
          </p:txBody>
        </p:sp>
      </p:grpSp>
      <p:sp>
        <p:nvSpPr>
          <p:cNvPr id="24" name="Oval 28"/>
          <p:cNvSpPr/>
          <p:nvPr userDrawn="1"/>
        </p:nvSpPr>
        <p:spPr>
          <a:xfrm>
            <a:off x="8572500" y="603885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hr-HR">
              <a:solidFill>
                <a:prstClr val="white"/>
              </a:solidFill>
            </a:endParaRPr>
          </a:p>
        </p:txBody>
      </p:sp>
      <p:sp>
        <p:nvSpPr>
          <p:cNvPr id="23" name="Oval 28"/>
          <p:cNvSpPr/>
          <p:nvPr userDrawn="1"/>
        </p:nvSpPr>
        <p:spPr>
          <a:xfrm>
            <a:off x="8572500" y="63246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hr-HR">
              <a:solidFill>
                <a:prstClr val="white"/>
              </a:solidFill>
            </a:endParaRPr>
          </a:p>
        </p:txBody>
      </p:sp>
      <p:sp>
        <p:nvSpPr>
          <p:cNvPr id="5" name="Oval 28"/>
          <p:cNvSpPr/>
          <p:nvPr userDrawn="1"/>
        </p:nvSpPr>
        <p:spPr>
          <a:xfrm>
            <a:off x="8572500" y="5476875"/>
            <a:ext cx="152400" cy="152400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hr-HR">
              <a:solidFill>
                <a:prstClr val="white"/>
              </a:solidFill>
            </a:endParaRPr>
          </a:p>
        </p:txBody>
      </p:sp>
      <p:sp>
        <p:nvSpPr>
          <p:cNvPr id="14" name="Oval 28"/>
          <p:cNvSpPr/>
          <p:nvPr userDrawn="1"/>
        </p:nvSpPr>
        <p:spPr>
          <a:xfrm>
            <a:off x="8572500" y="57531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hr-HR">
              <a:solidFill>
                <a:prstClr val="white"/>
              </a:solidFill>
            </a:endParaRPr>
          </a:p>
        </p:txBody>
      </p:sp>
      <p:sp>
        <p:nvSpPr>
          <p:cNvPr id="19" name="Rectangle 3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extLst/>
          </a:lstStyle>
          <a:p>
            <a:pPr algn="r"/>
            <a:fld id="{8F67D422-08A8-451B-9A67-21962FC4B660}" type="datetimeFigureOut">
              <a:rPr lang="sr-Latn-RS">
                <a:solidFill>
                  <a:prstClr val="white"/>
                </a:solidFill>
              </a:rPr>
              <a:pPr algn="r"/>
              <a:t>9.11.2013</a:t>
            </a:fld>
            <a:endParaRPr>
              <a:solidFill>
                <a:prstClr val="white"/>
              </a:solidFill>
            </a:endParaRPr>
          </a:p>
        </p:txBody>
      </p:sp>
      <p:sp>
        <p:nvSpPr>
          <p:cNvPr id="25" name="Rectangle 35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extLst/>
          </a:lstStyle>
          <a:p>
            <a:fld id="{169B2101-2E9F-420A-91A3-890890D84497}" type="slidenum">
              <a:rPr>
                <a:solidFill>
                  <a:prstClr val="white"/>
                </a:solidFill>
              </a:rPr>
              <a:pPr/>
              <a:t>‹#›</a:t>
            </a:fld>
            <a:endParaRPr>
              <a:solidFill>
                <a:prstClr val="white"/>
              </a:solidFill>
            </a:endParaRPr>
          </a:p>
        </p:txBody>
      </p:sp>
      <p:sp>
        <p:nvSpPr>
          <p:cNvPr id="31" name="Rectangle 36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extLst/>
          </a:lstStyle>
          <a:p>
            <a:endParaRPr>
              <a:solidFill>
                <a:prstClr val="white"/>
              </a:solidFill>
            </a:endParaRPr>
          </a:p>
        </p:txBody>
      </p:sp>
      <p:sp>
        <p:nvSpPr>
          <p:cNvPr id="33" name="Rectangle 32"/>
          <p:cNvSpPr>
            <a:spLocks noGrp="1"/>
          </p:cNvSpPr>
          <p:nvPr>
            <p:ph type="title" hasCustomPrompt="1"/>
          </p:nvPr>
        </p:nvSpPr>
        <p:spPr>
          <a:xfrm>
            <a:off x="2057400" y="281352"/>
            <a:ext cx="6509239" cy="3886200"/>
          </a:xfrm>
          <a:scene3d>
            <a:camera prst="orthographicFront"/>
            <a:lightRig rig="threePt" dir="t"/>
          </a:scene3d>
          <a:sp3d/>
        </p:spPr>
        <p:txBody>
          <a:bodyPr vert="horz" anchor="ctr">
            <a:normAutofit/>
          </a:bodyPr>
          <a:lstStyle>
            <a:lvl1pPr algn="ctr" eaLnBrk="1" latinLnBrk="0" hangingPunct="1">
              <a:lnSpc>
                <a:spcPct val="100000"/>
              </a:lnSpc>
              <a:defRPr kumimoji="0" lang="hr-HR" sz="72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kumimoji="0" lang="hr-HR"/>
              <a:t>Pokaži naslov</a:t>
            </a:r>
          </a:p>
        </p:txBody>
      </p:sp>
    </p:spTree>
    <p:extLst>
      <p:ext uri="{BB962C8B-B14F-4D97-AF65-F5344CB8AC3E}">
        <p14:creationId xmlns:p14="http://schemas.microsoft.com/office/powerpoint/2010/main" val="7447701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/>
          </a:p>
        </p:txBody>
      </p:sp>
      <p:sp>
        <p:nvSpPr>
          <p:cNvPr id="12" name="Rectangle 1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extLst/>
          </a:lstStyle>
          <a:p>
            <a:pPr algn="r"/>
            <a:fld id="{8F67D422-08A8-451B-9A67-21962FC4B660}" type="datetimeFigureOut">
              <a:rPr lang="sr-Latn-RS">
                <a:solidFill>
                  <a:prstClr val="white"/>
                </a:solidFill>
              </a:rPr>
              <a:pPr algn="r"/>
              <a:t>9.11.2013</a:t>
            </a:fld>
            <a:endParaRPr>
              <a:solidFill>
                <a:prstClr val="white"/>
              </a:solidFill>
            </a:endParaRPr>
          </a:p>
        </p:txBody>
      </p:sp>
      <p:sp>
        <p:nvSpPr>
          <p:cNvPr id="27" name="Rectangle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extLst/>
          </a:lstStyle>
          <a:p>
            <a:fld id="{169B2101-2E9F-420A-91A3-890890D84497}" type="slidenum">
              <a:rPr>
                <a:solidFill>
                  <a:prstClr val="white"/>
                </a:solidFill>
              </a:rPr>
              <a:pPr/>
              <a:t>‹#›</a:t>
            </a:fld>
            <a:endParaRPr>
              <a:solidFill>
                <a:prstClr val="white"/>
              </a:solidFill>
            </a:endParaRPr>
          </a:p>
        </p:txBody>
      </p:sp>
      <p:sp>
        <p:nvSpPr>
          <p:cNvPr id="4" name="Rectangle 1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extLst/>
          </a:lstStyle>
          <a:p>
            <a:endParaRPr>
              <a:solidFill>
                <a:prstClr val="white"/>
              </a:solidFill>
            </a:endParaRPr>
          </a:p>
        </p:txBody>
      </p:sp>
      <p:sp>
        <p:nvSpPr>
          <p:cNvPr id="28" name="Rectangle 14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extLst/>
          </a:lstStyle>
          <a:p>
            <a:pPr eaLnBrk="1" latinLnBrk="0" hangingPunct="1"/>
            <a:r>
              <a:rPr lang="hr-HR" smtClean="0"/>
              <a:t>Uredite stil naslova matrice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7437301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extLst/>
          </a:lstStyle>
          <a:p>
            <a:pPr algn="r"/>
            <a:fld id="{8F67D422-08A8-451B-9A67-21962FC4B660}" type="datetimeFigureOut">
              <a:rPr lang="sr-Latn-RS">
                <a:solidFill>
                  <a:prstClr val="white"/>
                </a:solidFill>
              </a:rPr>
              <a:pPr algn="r"/>
              <a:t>9.11.2013</a:t>
            </a:fld>
            <a:endParaRPr>
              <a:solidFill>
                <a:prstClr val="white"/>
              </a:solidFill>
            </a:endParaRPr>
          </a:p>
        </p:txBody>
      </p:sp>
      <p:sp>
        <p:nvSpPr>
          <p:cNvPr id="26" name="Rectangl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extLst/>
          </a:lstStyle>
          <a:p>
            <a:endParaRPr>
              <a:solidFill>
                <a:prstClr val="white"/>
              </a:solidFill>
            </a:endParaRPr>
          </a:p>
        </p:txBody>
      </p:sp>
      <p:sp>
        <p:nvSpPr>
          <p:cNvPr id="12" name="Rectangl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extLst/>
          </a:lstStyle>
          <a:p>
            <a:fld id="{169B2101-2E9F-420A-91A3-890890D84497}" type="slidenum">
              <a:rPr>
                <a:solidFill>
                  <a:prstClr val="white"/>
                </a:solidFill>
              </a:rPr>
              <a:pPr/>
              <a:t>‹#›</a:t>
            </a:fld>
            <a:endParaRPr>
              <a:solidFill>
                <a:prstClr val="white"/>
              </a:solidFill>
            </a:endParaRPr>
          </a:p>
        </p:txBody>
      </p:sp>
      <p:sp>
        <p:nvSpPr>
          <p:cNvPr id="27" name="Rectangle 6"/>
          <p:cNvSpPr>
            <a:spLocks noGrp="1"/>
          </p:cNvSpPr>
          <p:nvPr>
            <p:ph type="title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>
            <a:normAutofit/>
          </a:bodyPr>
          <a:lstStyle>
            <a:lvl1pPr eaLnBrk="1" latinLnBrk="0" hangingPunct="1">
              <a:defRPr kumimoji="0" lang="hr-HR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Trebuchet MS"/>
                <a:ea typeface="+mj-ea"/>
                <a:cs typeface="+mj-cs"/>
              </a:defRPr>
            </a:lvl1pPr>
            <a:extLst/>
          </a:lstStyle>
          <a:p>
            <a:r>
              <a:rPr kumimoji="0" lang="hr-HR"/>
              <a:t>Dodajte naslov sekcije</a:t>
            </a:r>
          </a:p>
        </p:txBody>
      </p:sp>
    </p:spTree>
    <p:extLst>
      <p:ext uri="{BB962C8B-B14F-4D97-AF65-F5344CB8AC3E}">
        <p14:creationId xmlns:p14="http://schemas.microsoft.com/office/powerpoint/2010/main" val="8577541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ednostavno pitanje i odgov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hr-HR"/>
            </a:lvl1pPr>
            <a:extLst/>
          </a:lstStyle>
          <a:p>
            <a:fld id="{1BEBB2CB-903D-46EF-8227-E770ED8FF514}" type="datetimeFigureOut">
              <a:rPr lang="sr-Latn-RS">
                <a:solidFill>
                  <a:prstClr val="white"/>
                </a:solidFill>
              </a:rPr>
              <a:pPr/>
              <a:t>9.11.2013</a:t>
            </a:fld>
            <a:endParaRPr>
              <a:solidFill>
                <a:prstClr val="white"/>
              </a:solidFill>
            </a:endParaRPr>
          </a:p>
        </p:txBody>
      </p:sp>
      <p:sp>
        <p:nvSpPr>
          <p:cNvPr id="22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>
              <a:solidFill>
                <a:prstClr val="white"/>
              </a:solidFill>
            </a:endParaRPr>
          </a:p>
        </p:txBody>
      </p:sp>
      <p:sp>
        <p:nvSpPr>
          <p:cNvPr id="31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>
                <a:solidFill>
                  <a:prstClr val="white"/>
                </a:solidFill>
              </a:rPr>
              <a:pPr/>
              <a:t>‹#›</a:t>
            </a:fld>
            <a:endParaRPr>
              <a:solidFill>
                <a:prstClr val="white"/>
              </a:solidFill>
            </a:endParaRPr>
          </a:p>
        </p:txBody>
      </p:sp>
      <p:sp>
        <p:nvSpPr>
          <p:cNvPr id="4" name="Rectangle 8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 eaLnBrk="1" latinLnBrk="0" hangingPunct="1">
              <a:defRPr kumimoji="0" lang="hr-HR"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kumimoji="0" lang="hr-HR"/>
              <a:t>Kliknite da biste dodali pitanje</a:t>
            </a:r>
          </a:p>
        </p:txBody>
      </p:sp>
      <p:sp>
        <p:nvSpPr>
          <p:cNvPr id="13" name="Rectangle 13"/>
          <p:cNvSpPr>
            <a:spLocks noGrp="1"/>
          </p:cNvSpPr>
          <p:nvPr>
            <p:ph type="body" sz="quarter" idx="14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/>
          <a:lstStyle>
            <a:lvl1pPr algn="ctr" eaLnBrk="1" latinLnBrk="0" hangingPunct="1">
              <a:buFontTx/>
              <a:buNone/>
              <a:defRPr kumimoji="0" lang="hr-HR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pPr lvl="0"/>
            <a:r>
              <a:rPr kumimoji="0" lang="hr-HR"/>
              <a:t>Kliknite da biste dodali odgovor</a:t>
            </a:r>
          </a:p>
        </p:txBody>
      </p:sp>
    </p:spTree>
    <p:extLst>
      <p:ext uri="{BB962C8B-B14F-4D97-AF65-F5344CB8AC3E}">
        <p14:creationId xmlns:p14="http://schemas.microsoft.com/office/powerpoint/2010/main" val="2204149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 build="p">
        <p:tmplLst>
          <p:tmpl lvl="1">
            <p:tnLst>
              <p:par>
                <p:cTn presetID="45" presetClass="entr" presetSubtype="0" fill="hold" nodeType="after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 fmla="#ppt_w*sin(2.5*pi*$)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taljno pitanje i odgov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hr-HR"/>
            </a:lvl1pPr>
            <a:extLst/>
          </a:lstStyle>
          <a:p>
            <a:fld id="{1BEBB2CB-903D-46EF-8227-E770ED8FF514}" type="datetimeFigureOut">
              <a:rPr lang="sr-Latn-RS">
                <a:solidFill>
                  <a:prstClr val="white"/>
                </a:solidFill>
              </a:rPr>
              <a:pPr/>
              <a:t>9.11.2013</a:t>
            </a:fld>
            <a:endParaRPr>
              <a:solidFill>
                <a:prstClr val="white"/>
              </a:solidFill>
            </a:endParaRPr>
          </a:p>
        </p:txBody>
      </p:sp>
      <p:sp>
        <p:nvSpPr>
          <p:cNvPr id="28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>
              <a:solidFill>
                <a:prstClr val="white"/>
              </a:solidFill>
            </a:endParaRPr>
          </a:p>
        </p:txBody>
      </p:sp>
      <p:sp>
        <p:nvSpPr>
          <p:cNvPr id="10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>
                <a:solidFill>
                  <a:prstClr val="white"/>
                </a:solidFill>
              </a:rPr>
              <a:pPr/>
              <a:t>‹#›</a:t>
            </a:fld>
            <a:endParaRPr>
              <a:solidFill>
                <a:prstClr val="white"/>
              </a:solidFill>
            </a:endParaRPr>
          </a:p>
        </p:txBody>
      </p:sp>
      <p:sp>
        <p:nvSpPr>
          <p:cNvPr id="31" name="Rectangle 8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 eaLnBrk="1" latinLnBrk="0" hangingPunct="1">
              <a:defRPr kumimoji="0" lang="hr-HR"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kumimoji="0" lang="hr-HR"/>
              <a:t>Kliknite da biste dodali pitanje</a:t>
            </a:r>
          </a:p>
        </p:txBody>
      </p:sp>
      <p:sp>
        <p:nvSpPr>
          <p:cNvPr id="25" name="Rectangle 13"/>
          <p:cNvSpPr>
            <a:spLocks noGrp="1"/>
          </p:cNvSpPr>
          <p:nvPr>
            <p:ph type="body" sz="quarter" idx="14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/>
          <a:lstStyle>
            <a:lvl1pPr algn="ctr" eaLnBrk="1" latinLnBrk="0" hangingPunct="1">
              <a:buFontTx/>
              <a:buNone/>
              <a:defRPr kumimoji="0" lang="hr-HR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pPr lvl="0"/>
            <a:r>
              <a:rPr kumimoji="0" lang="hr-HR"/>
              <a:t>Kliknite da biste dodali odgovor</a:t>
            </a:r>
          </a:p>
        </p:txBody>
      </p:sp>
      <p:sp>
        <p:nvSpPr>
          <p:cNvPr id="22" name="Rectangle 9"/>
          <p:cNvSpPr>
            <a:spLocks noGrp="1"/>
          </p:cNvSpPr>
          <p:nvPr>
            <p:ph type="body" sz="quarter" idx="15" hasCustomPrompt="1"/>
          </p:nvPr>
        </p:nvSpPr>
        <p:spPr>
          <a:xfrm>
            <a:off x="1828800" y="3124200"/>
            <a:ext cx="5105400" cy="1981200"/>
          </a:xfrm>
        </p:spPr>
        <p:txBody>
          <a:bodyPr vert="horz"/>
          <a:lstStyle>
            <a:lvl1pPr algn="ctr" eaLnBrk="1" latinLnBrk="0" hangingPunct="1">
              <a:buFontTx/>
              <a:buNone/>
              <a:defRPr kumimoji="0" lang="hr-HR" i="1" baseline="0"/>
            </a:lvl1pPr>
            <a:extLst/>
          </a:lstStyle>
          <a:p>
            <a:pPr lvl="0"/>
            <a:r>
              <a:rPr kumimoji="0" lang="hr-HR"/>
              <a:t>Kliknite da biste dodali pojedinosti u odgovor</a:t>
            </a:r>
          </a:p>
        </p:txBody>
      </p:sp>
    </p:spTree>
    <p:extLst>
      <p:ext uri="{BB962C8B-B14F-4D97-AF65-F5344CB8AC3E}">
        <p14:creationId xmlns:p14="http://schemas.microsoft.com/office/powerpoint/2010/main" val="1751852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25" grpId="0" build="p">
        <p:tmplLst>
          <p:tmpl lvl="1">
            <p:tnLst>
              <p:par>
                <p:cTn presetID="45" presetClass="entr" presetSubtype="0" fill="hold" nodeType="after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5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25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 fmla="#ppt_w*sin(2.5*pi*$)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25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2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tanje istinito-neistinito (odgovor: istinit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hr-HR"/>
            </a:lvl1pPr>
            <a:extLst/>
          </a:lstStyle>
          <a:p>
            <a:fld id="{1BEBB2CB-903D-46EF-8227-E770ED8FF514}" type="datetimeFigureOut">
              <a:rPr lang="sr-Latn-RS">
                <a:solidFill>
                  <a:prstClr val="white"/>
                </a:solidFill>
              </a:rPr>
              <a:pPr/>
              <a:t>9.11.2013</a:t>
            </a:fld>
            <a:endParaRPr>
              <a:solidFill>
                <a:prstClr val="white"/>
              </a:solidFill>
            </a:endParaRPr>
          </a:p>
        </p:txBody>
      </p:sp>
      <p:sp>
        <p:nvSpPr>
          <p:cNvPr id="11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>
              <a:solidFill>
                <a:prstClr val="white"/>
              </a:solidFill>
            </a:endParaRPr>
          </a:p>
        </p:txBody>
      </p:sp>
      <p:sp>
        <p:nvSpPr>
          <p:cNvPr id="10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>
                <a:solidFill>
                  <a:prstClr val="white"/>
                </a:solidFill>
              </a:rPr>
              <a:pPr/>
              <a:t>‹#›</a:t>
            </a:fld>
            <a:endParaRPr>
              <a:solidFill>
                <a:prstClr val="white"/>
              </a:solidFill>
            </a:endParaRPr>
          </a:p>
        </p:txBody>
      </p:sp>
      <p:sp>
        <p:nvSpPr>
          <p:cNvPr id="27" name="Question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 eaLnBrk="1" latinLnBrk="0" hangingPunct="1">
              <a:defRPr kumimoji="0" lang="hr-HR"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kumimoji="0" lang="hr-HR"/>
              <a:t>Kliknite da biste dodali pitanje</a:t>
            </a:r>
          </a:p>
        </p:txBody>
      </p:sp>
      <p:sp>
        <p:nvSpPr>
          <p:cNvPr id="8" name="Answer Base"/>
          <p:cNvSpPr txBox="1"/>
          <p:nvPr userDrawn="1"/>
        </p:nvSpPr>
        <p:spPr>
          <a:xfrm>
            <a:off x="182880" y="1676400"/>
            <a:ext cx="8321040" cy="1828800"/>
          </a:xfrm>
          <a:prstGeom prst="rect">
            <a:avLst/>
          </a:prstGeom>
          <a:noFill/>
        </p:spPr>
        <p:txBody>
          <a:bodyPr wrap="square">
            <a:noAutofit/>
          </a:bodyPr>
          <a:lstStyle>
            <a:extLst/>
          </a:lstStyle>
          <a:p>
            <a:pPr algn="ctr">
              <a:spcBef>
                <a:spcPct val="20000"/>
              </a:spcBef>
            </a:pPr>
            <a:r>
              <a:rPr lang="hr-HR" sz="7200">
                <a:solidFill>
                  <a:prstClr val="white">
                    <a:alpha val="40000"/>
                  </a:prstClr>
                </a:solidFill>
              </a:rPr>
              <a:t>TOČNO ili NETOČNO?</a:t>
            </a:r>
          </a:p>
        </p:txBody>
      </p:sp>
      <p:sp>
        <p:nvSpPr>
          <p:cNvPr id="7" name="Answer"/>
          <p:cNvSpPr/>
          <p:nvPr userDrawn="1"/>
        </p:nvSpPr>
        <p:spPr>
          <a:xfrm>
            <a:off x="182880" y="1676400"/>
            <a:ext cx="8321040" cy="1200329"/>
          </a:xfrm>
          <a:prstGeom prst="rect">
            <a:avLst/>
          </a:prstGeom>
        </p:spPr>
        <p:txBody>
          <a:bodyPr wrap="square">
            <a:spAutoFit/>
          </a:bodyPr>
          <a:lstStyle>
            <a:extLst/>
          </a:lstStyle>
          <a:p>
            <a:pPr algn="ctr">
              <a:spcBef>
                <a:spcPct val="20000"/>
              </a:spcBef>
            </a:pPr>
            <a:r>
              <a:rPr lang="hr-HR" sz="720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</a:rPr>
              <a:t>TOČNO </a:t>
            </a:r>
            <a:r>
              <a:rPr lang="hr-HR" sz="7200">
                <a:solidFill>
                  <a:prstClr val="white">
                    <a:alpha val="40000"/>
                  </a:prstClr>
                </a:solidFill>
              </a:rPr>
              <a:t>ili NETOČNO?</a:t>
            </a:r>
            <a:endParaRPr lang="hr-H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6957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7" grpId="0"/>
    </p:bld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tanje istinito-neistinito (odgovor: neistinit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hr-HR"/>
            </a:lvl1pPr>
            <a:extLst/>
          </a:lstStyle>
          <a:p>
            <a:fld id="{1BEBB2CB-903D-46EF-8227-E770ED8FF514}" type="datetimeFigureOut">
              <a:rPr lang="sr-Latn-RS">
                <a:solidFill>
                  <a:prstClr val="white"/>
                </a:solidFill>
              </a:rPr>
              <a:pPr/>
              <a:t>9.11.2013</a:t>
            </a:fld>
            <a:endParaRPr>
              <a:solidFill>
                <a:prstClr val="white"/>
              </a:solidFill>
            </a:endParaRPr>
          </a:p>
        </p:txBody>
      </p:sp>
      <p:sp>
        <p:nvSpPr>
          <p:cNvPr id="2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>
              <a:solidFill>
                <a:prstClr val="white"/>
              </a:solidFill>
            </a:endParaRPr>
          </a:p>
        </p:txBody>
      </p:sp>
      <p:sp>
        <p:nvSpPr>
          <p:cNvPr id="28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>
                <a:solidFill>
                  <a:prstClr val="white"/>
                </a:solidFill>
              </a:rPr>
              <a:pPr/>
              <a:t>‹#›</a:t>
            </a:fld>
            <a:endParaRPr>
              <a:solidFill>
                <a:prstClr val="white"/>
              </a:solidFill>
            </a:endParaRPr>
          </a:p>
        </p:txBody>
      </p:sp>
      <p:sp>
        <p:nvSpPr>
          <p:cNvPr id="6" name="Question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 eaLnBrk="1" latinLnBrk="0" hangingPunct="1">
              <a:defRPr kumimoji="0" lang="hr-HR"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kumimoji="0" lang="hr-HR"/>
              <a:t>Kliknite da biste dodali pitanje</a:t>
            </a:r>
          </a:p>
        </p:txBody>
      </p:sp>
      <p:sp>
        <p:nvSpPr>
          <p:cNvPr id="29" name="Answer Base"/>
          <p:cNvSpPr txBox="1"/>
          <p:nvPr userDrawn="1"/>
        </p:nvSpPr>
        <p:spPr>
          <a:xfrm>
            <a:off x="228600" y="1600200"/>
            <a:ext cx="8229600" cy="1293926"/>
          </a:xfrm>
          <a:prstGeom prst="rect">
            <a:avLst/>
          </a:prstGeom>
          <a:noFill/>
        </p:spPr>
        <p:txBody>
          <a:bodyPr wrap="square">
            <a:noAutofit/>
          </a:bodyPr>
          <a:lstStyle>
            <a:extLst/>
          </a:lstStyle>
          <a:p>
            <a:pPr algn="ctr">
              <a:spcBef>
                <a:spcPct val="20000"/>
              </a:spcBef>
            </a:pPr>
            <a:r>
              <a:rPr lang="hr-HR" sz="7200">
                <a:solidFill>
                  <a:prstClr val="white">
                    <a:alpha val="40000"/>
                  </a:prstClr>
                </a:solidFill>
              </a:rPr>
              <a:t>TOČNO ili NETOČNO?</a:t>
            </a:r>
          </a:p>
        </p:txBody>
      </p:sp>
      <p:sp>
        <p:nvSpPr>
          <p:cNvPr id="7" name="Answer"/>
          <p:cNvSpPr/>
          <p:nvPr userDrawn="1"/>
        </p:nvSpPr>
        <p:spPr>
          <a:xfrm>
            <a:off x="228600" y="1600200"/>
            <a:ext cx="8229600" cy="1200329"/>
          </a:xfrm>
          <a:prstGeom prst="rect">
            <a:avLst/>
          </a:prstGeom>
        </p:spPr>
        <p:txBody>
          <a:bodyPr wrap="square">
            <a:spAutoFit/>
          </a:bodyPr>
          <a:lstStyle>
            <a:extLst/>
          </a:lstStyle>
          <a:p>
            <a:pPr algn="ctr"/>
            <a:r>
              <a:rPr lang="hr-HR" sz="7200">
                <a:solidFill>
                  <a:prstClr val="white">
                    <a:alpha val="40000"/>
                  </a:prstClr>
                </a:solidFill>
              </a:rPr>
              <a:t>TOČNO ili </a:t>
            </a:r>
            <a:r>
              <a:rPr lang="hr-HR" sz="720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</a:rPr>
              <a:t>NETOČNO</a:t>
            </a:r>
            <a:r>
              <a:rPr lang="hr-HR" sz="7200">
                <a:solidFill>
                  <a:prstClr val="white">
                    <a:alpha val="40000"/>
                  </a:prstClr>
                </a:solidFill>
              </a:rPr>
              <a:t>?</a:t>
            </a:r>
            <a:endParaRPr lang="hr-H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9710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7" grpId="0"/>
    </p:bld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išestruki izb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>
            <a:spLocks noGrp="1"/>
          </p:cNvSpPr>
          <p:nvPr>
            <p:ph type="title" hasCustomPrompt="1"/>
          </p:nvPr>
        </p:nvSpPr>
        <p:spPr>
          <a:xfrm>
            <a:off x="685800" y="228600"/>
            <a:ext cx="7696200" cy="1371600"/>
          </a:xfrm>
        </p:spPr>
        <p:txBody>
          <a:bodyPr vert="horz"/>
          <a:lstStyle>
            <a:lvl1pPr algn="l" eaLnBrk="1" latinLnBrk="0" hangingPunct="1">
              <a:defRPr kumimoji="0" lang="hr-HR" i="1" baseline="0"/>
            </a:lvl1pPr>
            <a:extLst/>
          </a:lstStyle>
          <a:p>
            <a:r>
              <a:rPr kumimoji="0" lang="hr-HR"/>
              <a:t>Kliknite da biste dodali pitanje</a:t>
            </a:r>
          </a:p>
        </p:txBody>
      </p:sp>
      <p:sp>
        <p:nvSpPr>
          <p:cNvPr id="31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hr-HR"/>
            </a:lvl1pPr>
            <a:extLst/>
          </a:lstStyle>
          <a:p>
            <a:fld id="{1BEBB2CB-903D-46EF-8227-E770ED8FF514}" type="datetimeFigureOut">
              <a:rPr lang="sr-Latn-RS">
                <a:solidFill>
                  <a:prstClr val="white"/>
                </a:solidFill>
              </a:rPr>
              <a:pPr/>
              <a:t>9.11.2013</a:t>
            </a:fld>
            <a:endParaRPr>
              <a:solidFill>
                <a:prstClr val="white"/>
              </a:solidFill>
            </a:endParaRPr>
          </a:p>
        </p:txBody>
      </p:sp>
      <p:sp>
        <p:nvSpPr>
          <p:cNvPr id="26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>
              <a:solidFill>
                <a:prstClr val="white"/>
              </a:solidFill>
            </a:endParaRPr>
          </a:p>
        </p:txBody>
      </p:sp>
      <p:sp>
        <p:nvSpPr>
          <p:cNvPr id="9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>
                <a:solidFill>
                  <a:prstClr val="white"/>
                </a:solidFill>
              </a:rPr>
              <a:pPr/>
              <a:t>‹#›</a:t>
            </a:fld>
            <a:endParaRPr>
              <a:solidFill>
                <a:prstClr val="white"/>
              </a:solidFill>
            </a:endParaRPr>
          </a:p>
        </p:txBody>
      </p:sp>
      <p:sp>
        <p:nvSpPr>
          <p:cNvPr id="10" name="Rectangle 10"/>
          <p:cNvSpPr txBox="1"/>
          <p:nvPr userDrawn="1"/>
        </p:nvSpPr>
        <p:spPr>
          <a:xfrm>
            <a:off x="457200" y="2057400"/>
            <a:ext cx="685800" cy="492443"/>
          </a:xfrm>
          <a:prstGeom prst="rect">
            <a:avLst/>
          </a:prstGeom>
          <a:noFill/>
        </p:spPr>
        <p:txBody>
          <a:bodyPr wrap="square" tIns="91440" bIns="91440" rtlCol="0">
            <a:spAutoFit/>
          </a:bodyPr>
          <a:lstStyle>
            <a:extLst/>
          </a:lstStyle>
          <a:p>
            <a:pPr algn="r"/>
            <a:r>
              <a:rPr lang="hr-HR" sz="2000" b="1">
                <a:ln>
                  <a:solidFill>
                    <a:srgbClr val="F4E7ED"/>
                  </a:solidFill>
                </a:ln>
                <a:solidFill>
                  <a:srgbClr val="B13F9A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rPr>
              <a:t>A.</a:t>
            </a:r>
          </a:p>
        </p:txBody>
      </p:sp>
      <p:sp>
        <p:nvSpPr>
          <p:cNvPr id="15" name="Rectangle 13"/>
          <p:cNvSpPr>
            <a:spLocks noGrp="1"/>
          </p:cNvSpPr>
          <p:nvPr>
            <p:ph type="body" sz="quarter" idx="17" hasCustomPrompt="1"/>
          </p:nvPr>
        </p:nvSpPr>
        <p:spPr>
          <a:xfrm>
            <a:off x="1143000" y="4800600"/>
            <a:ext cx="7086600" cy="457200"/>
          </a:xfrm>
        </p:spPr>
        <p:txBody>
          <a:bodyPr rtlCol="0" anchor="ctr"/>
          <a:lstStyle>
            <a:lvl1pPr marL="0" indent="0" eaLnBrk="1" latinLnBrk="0" hangingPunct="1">
              <a:buFontTx/>
              <a:buNone/>
              <a:defRPr kumimoji="0" lang="hr-HR" i="0" baseline="0"/>
            </a:lvl1pPr>
            <a:extLst/>
          </a:lstStyle>
          <a:p>
            <a:pPr lvl="0"/>
            <a:r>
              <a:rPr kumimoji="0" lang="hr-HR"/>
              <a:t>Kliknite da biste dodali netočan odgovor</a:t>
            </a:r>
          </a:p>
        </p:txBody>
      </p:sp>
      <p:sp>
        <p:nvSpPr>
          <p:cNvPr id="16" name="Rectangle 13"/>
          <p:cNvSpPr>
            <a:spLocks noGrp="1"/>
          </p:cNvSpPr>
          <p:nvPr>
            <p:ph type="body" sz="quarter" idx="18" hasCustomPrompt="1"/>
          </p:nvPr>
        </p:nvSpPr>
        <p:spPr>
          <a:xfrm>
            <a:off x="1143000" y="4114800"/>
            <a:ext cx="7086600" cy="457200"/>
          </a:xfrm>
        </p:spPr>
        <p:txBody>
          <a:bodyPr rtlCol="0" anchor="ctr"/>
          <a:lstStyle>
            <a:lvl1pPr marL="0" indent="0" eaLnBrk="1" latinLnBrk="0" hangingPunct="1">
              <a:buFontTx/>
              <a:buNone/>
              <a:defRPr kumimoji="0" lang="hr-HR" i="0" baseline="0"/>
            </a:lvl1pPr>
            <a:extLst/>
          </a:lstStyle>
          <a:p>
            <a:pPr lvl="0"/>
            <a:r>
              <a:rPr kumimoji="0" lang="hr-HR"/>
              <a:t>Kliknite da biste dodali netočan odgovor</a:t>
            </a:r>
          </a:p>
        </p:txBody>
      </p:sp>
      <p:sp>
        <p:nvSpPr>
          <p:cNvPr id="17" name="Rectangle 13"/>
          <p:cNvSpPr>
            <a:spLocks noGrp="1"/>
          </p:cNvSpPr>
          <p:nvPr>
            <p:ph type="body" sz="quarter" idx="19" hasCustomPrompt="1"/>
          </p:nvPr>
        </p:nvSpPr>
        <p:spPr>
          <a:xfrm>
            <a:off x="1143000" y="3429000"/>
            <a:ext cx="7086600" cy="457200"/>
          </a:xfrm>
        </p:spPr>
        <p:txBody>
          <a:bodyPr rtlCol="0" anchor="ctr"/>
          <a:lstStyle>
            <a:lvl1pPr marL="0" indent="0" eaLnBrk="1" latinLnBrk="0" hangingPunct="1">
              <a:buFontTx/>
              <a:buNone/>
              <a:defRPr kumimoji="0" lang="hr-HR" i="0" baseline="0"/>
            </a:lvl1pPr>
            <a:extLst/>
          </a:lstStyle>
          <a:p>
            <a:pPr lvl="0"/>
            <a:r>
              <a:rPr kumimoji="0" lang="hr-HR"/>
              <a:t>Kliknite da biste dodali netočan odgovor</a:t>
            </a:r>
          </a:p>
        </p:txBody>
      </p:sp>
      <p:sp>
        <p:nvSpPr>
          <p:cNvPr id="18" name="Rectangle 13"/>
          <p:cNvSpPr>
            <a:spLocks noGrp="1"/>
          </p:cNvSpPr>
          <p:nvPr>
            <p:ph type="body" sz="quarter" idx="20" hasCustomPrompt="1"/>
          </p:nvPr>
        </p:nvSpPr>
        <p:spPr>
          <a:xfrm>
            <a:off x="1143000" y="2743200"/>
            <a:ext cx="7086600" cy="457200"/>
          </a:xfrm>
        </p:spPr>
        <p:txBody>
          <a:bodyPr rtlCol="0" anchor="ctr"/>
          <a:lstStyle>
            <a:lvl1pPr marL="0" indent="0" eaLnBrk="1" latinLnBrk="0" hangingPunct="1">
              <a:buFontTx/>
              <a:buNone/>
              <a:defRPr kumimoji="0" lang="hr-HR" i="0" baseline="0"/>
            </a:lvl1pPr>
            <a:extLst/>
          </a:lstStyle>
          <a:p>
            <a:pPr lvl="0"/>
            <a:r>
              <a:rPr kumimoji="0" lang="hr-HR"/>
              <a:t>Kliknite da biste dodali netočan odgovor</a:t>
            </a:r>
          </a:p>
        </p:txBody>
      </p:sp>
      <p:sp>
        <p:nvSpPr>
          <p:cNvPr id="19" name="Rectangle 13"/>
          <p:cNvSpPr>
            <a:spLocks noGrp="1"/>
          </p:cNvSpPr>
          <p:nvPr>
            <p:ph type="body" sz="quarter" idx="21" hasCustomPrompt="1"/>
          </p:nvPr>
        </p:nvSpPr>
        <p:spPr>
          <a:xfrm>
            <a:off x="1143000" y="2057400"/>
            <a:ext cx="7086600" cy="457200"/>
          </a:xfrm>
        </p:spPr>
        <p:txBody>
          <a:bodyPr rtlCol="0" anchor="ctr"/>
          <a:lstStyle>
            <a:lvl1pPr marL="0" indent="0" eaLnBrk="1" latinLnBrk="0" hangingPunct="1">
              <a:buFontTx/>
              <a:buNone/>
              <a:defRPr kumimoji="0" lang="hr-HR" i="0" baseline="0"/>
            </a:lvl1pPr>
            <a:extLst/>
          </a:lstStyle>
          <a:p>
            <a:pPr lvl="0"/>
            <a:r>
              <a:rPr kumimoji="0" lang="hr-HR"/>
              <a:t>Kliknite da biste dodali točan odgovor (zatim ponovno razmjestite mogućnosti)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457200" y="2707957"/>
            <a:ext cx="685800" cy="492443"/>
          </a:xfrm>
          <a:prstGeom prst="rect">
            <a:avLst/>
          </a:prstGeom>
          <a:noFill/>
        </p:spPr>
        <p:txBody>
          <a:bodyPr wrap="square" tIns="91440" bIns="91440" rtlCol="0">
            <a:spAutoFit/>
          </a:bodyPr>
          <a:lstStyle>
            <a:extLst/>
          </a:lstStyle>
          <a:p>
            <a:pPr algn="r"/>
            <a:r>
              <a:rPr lang="hr-HR" sz="2000" b="1">
                <a:ln>
                  <a:solidFill>
                    <a:srgbClr val="F4E7ED"/>
                  </a:solidFill>
                </a:ln>
                <a:solidFill>
                  <a:srgbClr val="B13F9A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rPr>
              <a:t>B.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457200" y="3429000"/>
            <a:ext cx="685800" cy="492443"/>
          </a:xfrm>
          <a:prstGeom prst="rect">
            <a:avLst/>
          </a:prstGeom>
          <a:noFill/>
        </p:spPr>
        <p:txBody>
          <a:bodyPr wrap="square" tIns="91440" bIns="91440" rtlCol="0">
            <a:spAutoFit/>
          </a:bodyPr>
          <a:lstStyle>
            <a:extLst/>
          </a:lstStyle>
          <a:p>
            <a:pPr algn="r"/>
            <a:r>
              <a:rPr lang="hr-HR" sz="2000" b="1">
                <a:ln>
                  <a:solidFill>
                    <a:srgbClr val="F4E7ED"/>
                  </a:solidFill>
                </a:ln>
                <a:solidFill>
                  <a:srgbClr val="B13F9A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rPr>
              <a:t>C.</a:t>
            </a:r>
          </a:p>
        </p:txBody>
      </p:sp>
      <p:sp>
        <p:nvSpPr>
          <p:cNvPr id="20" name="TextBox 19"/>
          <p:cNvSpPr txBox="1"/>
          <p:nvPr userDrawn="1"/>
        </p:nvSpPr>
        <p:spPr>
          <a:xfrm>
            <a:off x="457200" y="4114800"/>
            <a:ext cx="685800" cy="492443"/>
          </a:xfrm>
          <a:prstGeom prst="rect">
            <a:avLst/>
          </a:prstGeom>
          <a:noFill/>
        </p:spPr>
        <p:txBody>
          <a:bodyPr wrap="square" tIns="91440" bIns="91440" rtlCol="0">
            <a:spAutoFit/>
          </a:bodyPr>
          <a:lstStyle>
            <a:extLst/>
          </a:lstStyle>
          <a:p>
            <a:pPr algn="r"/>
            <a:r>
              <a:rPr lang="hr-HR" sz="2000" b="1">
                <a:ln>
                  <a:solidFill>
                    <a:srgbClr val="F4E7ED"/>
                  </a:solidFill>
                </a:ln>
                <a:solidFill>
                  <a:srgbClr val="B13F9A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rPr>
              <a:t>D.</a:t>
            </a:r>
          </a:p>
        </p:txBody>
      </p:sp>
      <p:sp>
        <p:nvSpPr>
          <p:cNvPr id="21" name="TextBox 20"/>
          <p:cNvSpPr txBox="1"/>
          <p:nvPr userDrawn="1"/>
        </p:nvSpPr>
        <p:spPr>
          <a:xfrm>
            <a:off x="457200" y="4800600"/>
            <a:ext cx="685800" cy="492443"/>
          </a:xfrm>
          <a:prstGeom prst="rect">
            <a:avLst/>
          </a:prstGeom>
          <a:noFill/>
        </p:spPr>
        <p:txBody>
          <a:bodyPr wrap="square" tIns="91440" bIns="91440" rtlCol="0">
            <a:spAutoFit/>
          </a:bodyPr>
          <a:lstStyle>
            <a:extLst/>
          </a:lstStyle>
          <a:p>
            <a:pPr algn="r"/>
            <a:r>
              <a:rPr lang="hr-HR" sz="2000" b="1">
                <a:ln>
                  <a:solidFill>
                    <a:srgbClr val="F4E7ED"/>
                  </a:solidFill>
                </a:ln>
                <a:solidFill>
                  <a:srgbClr val="B13F9A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rPr>
              <a:t>E.</a:t>
            </a:r>
          </a:p>
        </p:txBody>
      </p:sp>
    </p:spTree>
    <p:extLst>
      <p:ext uri="{BB962C8B-B14F-4D97-AF65-F5344CB8AC3E}">
        <p14:creationId xmlns:p14="http://schemas.microsoft.com/office/powerpoint/2010/main" val="2735106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>
        <p:tmplLst>
          <p:tmpl lvl="1">
            <p:tnLst>
              <p:par>
                <p:cTn presetID="10" presetClass="exit" presetSubtype="0" fill="hold" nodeType="afterEffect">
                  <p:stCondLst>
                    <p:cond delay="0"/>
                  </p:stCondLst>
                  <p:childTnLst>
                    <p:animEffect transition="out" filter="fade">
                      <p:cBhvr>
                        <p:cTn dur="1000"/>
                        <p:tgtEl>
                          <p:spTgt spid="15"/>
                        </p:tgtEl>
                      </p:cBhvr>
                    </p:animEffect>
                    <p:set>
                      <p:cBhvr>
                        <p:cTn dur="1" fill="hold">
                          <p:stCondLst>
                            <p:cond delay="999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</p:tmplLst>
      </p:bldP>
      <p:bldP spid="16" grpId="0" build="p">
        <p:tmplLst>
          <p:tmpl lvl="1">
            <p:tnLst>
              <p:par>
                <p:cTn presetID="10" presetClass="exit" presetSubtype="0" fill="hold" nodeType="afterEffect">
                  <p:stCondLst>
                    <p:cond delay="0"/>
                  </p:stCondLst>
                  <p:childTnLst>
                    <p:animEffect transition="out" filter="fade">
                      <p:cBhvr>
                        <p:cTn dur="1000"/>
                        <p:tgtEl>
                          <p:spTgt spid="16"/>
                        </p:tgtEl>
                      </p:cBhvr>
                    </p:animEffect>
                    <p:set>
                      <p:cBhvr>
                        <p:cTn dur="1" fill="hold">
                          <p:stCondLst>
                            <p:cond delay="999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</p:tmplLst>
      </p:bldP>
      <p:bldP spid="17" grpId="0" build="p">
        <p:tmplLst>
          <p:tmpl lvl="1">
            <p:tnLst>
              <p:par>
                <p:cTn presetID="10" presetClass="exit" presetSubtype="0" fill="hold" nodeType="afterEffect">
                  <p:stCondLst>
                    <p:cond delay="0"/>
                  </p:stCondLst>
                  <p:childTnLst>
                    <p:animEffect transition="out" filter="fade">
                      <p:cBhvr>
                        <p:cTn dur="1000"/>
                        <p:tgtEl>
                          <p:spTgt spid="17"/>
                        </p:tgtEl>
                      </p:cBhvr>
                    </p:animEffect>
                    <p:set>
                      <p:cBhvr>
                        <p:cTn dur="1" fill="hold">
                          <p:stCondLst>
                            <p:cond delay="999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</p:tmplLst>
      </p:bldP>
      <p:bldP spid="18" grpId="0" build="p">
        <p:tmplLst>
          <p:tmpl lvl="1">
            <p:tnLst>
              <p:par>
                <p:cTn presetID="10" presetClass="exit" presetSubtype="0" fill="hold" nodeType="clickEffect">
                  <p:stCondLst>
                    <p:cond delay="0"/>
                  </p:stCondLst>
                  <p:childTnLst>
                    <p:animEffect transition="out" filter="fade">
                      <p:cBhvr>
                        <p:cTn dur="1000"/>
                        <p:tgtEl>
                          <p:spTgt spid="18"/>
                        </p:tgtEl>
                      </p:cBhvr>
                    </p:animEffect>
                    <p:set>
                      <p:cBhvr>
                        <p:cTn dur="1" fill="hold">
                          <p:stCondLst>
                            <p:cond delay="999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vezivanje stav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>
              <a:solidFill>
                <a:prstClr val="white"/>
              </a:solidFill>
            </a:endParaRPr>
          </a:p>
        </p:txBody>
      </p:sp>
      <p:sp>
        <p:nvSpPr>
          <p:cNvPr id="16" name="Rectangle 7"/>
          <p:cNvSpPr>
            <a:spLocks noGrp="1"/>
          </p:cNvSpPr>
          <p:nvPr>
            <p:ph type="body" sz="quarter" idx="13" hasCustomPrompt="1"/>
          </p:nvPr>
        </p:nvSpPr>
        <p:spPr>
          <a:xfrm>
            <a:off x="914400" y="20574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hr-HR"/>
            </a:lvl1pPr>
            <a:lvl2pPr eaLnBrk="1" latinLnBrk="0" hangingPunct="1">
              <a:buFontTx/>
              <a:buChar char="•"/>
              <a:defRPr kumimoji="0" lang="hr-HR"/>
            </a:lvl2pPr>
            <a:lvl3pPr eaLnBrk="1" latinLnBrk="0" hangingPunct="1">
              <a:buFontTx/>
              <a:buChar char="•"/>
              <a:defRPr kumimoji="0" lang="hr-HR"/>
            </a:lvl3pPr>
            <a:lvl4pPr eaLnBrk="1" latinLnBrk="0" hangingPunct="1">
              <a:buFontTx/>
              <a:buChar char="•"/>
              <a:defRPr kumimoji="0" lang="hr-HR"/>
            </a:lvl4pPr>
            <a:lvl5pPr eaLnBrk="1" latinLnBrk="0" hangingPunct="1">
              <a:buFontTx/>
              <a:buChar char="•"/>
              <a:defRPr kumimoji="0" lang="hr-HR"/>
            </a:lvl5pPr>
            <a:extLst/>
          </a:lstStyle>
          <a:p>
            <a:pPr lvl="0"/>
            <a:r>
              <a:rPr kumimoji="0" lang="hr-HR"/>
              <a:t>Kliknite da biste dodali stavku 1</a:t>
            </a:r>
          </a:p>
        </p:txBody>
      </p:sp>
      <p:sp>
        <p:nvSpPr>
          <p:cNvPr id="12" name="Rectangle 7"/>
          <p:cNvSpPr>
            <a:spLocks noGrp="1"/>
          </p:cNvSpPr>
          <p:nvPr>
            <p:ph type="body" sz="quarter" idx="14" hasCustomPrompt="1"/>
          </p:nvPr>
        </p:nvSpPr>
        <p:spPr>
          <a:xfrm>
            <a:off x="914400" y="29718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hr-HR"/>
            </a:lvl1pPr>
            <a:lvl2pPr eaLnBrk="1" latinLnBrk="0" hangingPunct="1">
              <a:buFontTx/>
              <a:buChar char="•"/>
              <a:defRPr kumimoji="0" lang="hr-HR"/>
            </a:lvl2pPr>
            <a:lvl3pPr eaLnBrk="1" latinLnBrk="0" hangingPunct="1">
              <a:buFontTx/>
              <a:buChar char="•"/>
              <a:defRPr kumimoji="0" lang="hr-HR"/>
            </a:lvl3pPr>
            <a:lvl4pPr eaLnBrk="1" latinLnBrk="0" hangingPunct="1">
              <a:buFontTx/>
              <a:buChar char="•"/>
              <a:defRPr kumimoji="0" lang="hr-HR"/>
            </a:lvl4pPr>
            <a:lvl5pPr eaLnBrk="1" latinLnBrk="0" hangingPunct="1">
              <a:buFontTx/>
              <a:buChar char="•"/>
              <a:defRPr kumimoji="0" lang="hr-HR"/>
            </a:lvl5pPr>
            <a:extLst/>
          </a:lstStyle>
          <a:p>
            <a:pPr lvl="0"/>
            <a:r>
              <a:rPr kumimoji="0" lang="hr-HR"/>
              <a:t>Kliknite da biste dodali stavku 2</a:t>
            </a:r>
          </a:p>
        </p:txBody>
      </p:sp>
      <p:sp>
        <p:nvSpPr>
          <p:cNvPr id="13" name="Rectangle 7"/>
          <p:cNvSpPr>
            <a:spLocks noGrp="1"/>
          </p:cNvSpPr>
          <p:nvPr>
            <p:ph type="body" sz="quarter" idx="15" hasCustomPrompt="1"/>
          </p:nvPr>
        </p:nvSpPr>
        <p:spPr>
          <a:xfrm>
            <a:off x="914400" y="38862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hr-HR"/>
            </a:lvl1pPr>
            <a:lvl2pPr eaLnBrk="1" latinLnBrk="0" hangingPunct="1">
              <a:buFontTx/>
              <a:buChar char="•"/>
              <a:defRPr kumimoji="0" lang="hr-HR"/>
            </a:lvl2pPr>
            <a:lvl3pPr eaLnBrk="1" latinLnBrk="0" hangingPunct="1">
              <a:buFontTx/>
              <a:buChar char="•"/>
              <a:defRPr kumimoji="0" lang="hr-HR"/>
            </a:lvl3pPr>
            <a:lvl4pPr eaLnBrk="1" latinLnBrk="0" hangingPunct="1">
              <a:buFontTx/>
              <a:buChar char="•"/>
              <a:defRPr kumimoji="0" lang="hr-HR"/>
            </a:lvl4pPr>
            <a:lvl5pPr eaLnBrk="1" latinLnBrk="0" hangingPunct="1">
              <a:buFontTx/>
              <a:buChar char="•"/>
              <a:defRPr kumimoji="0" lang="hr-HR"/>
            </a:lvl5pPr>
            <a:extLst/>
          </a:lstStyle>
          <a:p>
            <a:pPr lvl="0"/>
            <a:r>
              <a:rPr kumimoji="0" lang="hr-HR"/>
              <a:t>Kliknite da biste dodali stavku 3</a:t>
            </a:r>
          </a:p>
        </p:txBody>
      </p:sp>
      <p:sp>
        <p:nvSpPr>
          <p:cNvPr id="14" name="Rectangle 7"/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48006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hr-HR"/>
            </a:lvl1pPr>
            <a:lvl2pPr eaLnBrk="1" latinLnBrk="0" hangingPunct="1">
              <a:buFontTx/>
              <a:buChar char="•"/>
              <a:defRPr kumimoji="0" lang="hr-HR"/>
            </a:lvl2pPr>
            <a:lvl3pPr eaLnBrk="1" latinLnBrk="0" hangingPunct="1">
              <a:buFontTx/>
              <a:buChar char="•"/>
              <a:defRPr kumimoji="0" lang="hr-HR"/>
            </a:lvl3pPr>
            <a:lvl4pPr eaLnBrk="1" latinLnBrk="0" hangingPunct="1">
              <a:buFontTx/>
              <a:buChar char="•"/>
              <a:defRPr kumimoji="0" lang="hr-HR"/>
            </a:lvl4pPr>
            <a:lvl5pPr eaLnBrk="1" latinLnBrk="0" hangingPunct="1">
              <a:buFontTx/>
              <a:buChar char="•"/>
              <a:defRPr kumimoji="0" lang="hr-HR"/>
            </a:lvl5pPr>
            <a:extLst/>
          </a:lstStyle>
          <a:p>
            <a:pPr lvl="0"/>
            <a:r>
              <a:rPr kumimoji="0" lang="hr-HR"/>
              <a:t>Kliknite da biste dodali stavku 4</a:t>
            </a:r>
          </a:p>
        </p:txBody>
      </p:sp>
      <p:sp>
        <p:nvSpPr>
          <p:cNvPr id="10" name="Rectangle 7"/>
          <p:cNvSpPr>
            <a:spLocks noGrp="1"/>
          </p:cNvSpPr>
          <p:nvPr>
            <p:ph type="body" sz="quarter" idx="17" hasCustomPrompt="1"/>
          </p:nvPr>
        </p:nvSpPr>
        <p:spPr>
          <a:xfrm>
            <a:off x="914400" y="57150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hr-HR"/>
            </a:lvl1pPr>
            <a:lvl2pPr eaLnBrk="1" latinLnBrk="0" hangingPunct="1">
              <a:buFontTx/>
              <a:buChar char="•"/>
              <a:defRPr kumimoji="0" lang="hr-HR"/>
            </a:lvl2pPr>
            <a:lvl3pPr eaLnBrk="1" latinLnBrk="0" hangingPunct="1">
              <a:buFontTx/>
              <a:buChar char="•"/>
              <a:defRPr kumimoji="0" lang="hr-HR"/>
            </a:lvl3pPr>
            <a:lvl4pPr eaLnBrk="1" latinLnBrk="0" hangingPunct="1">
              <a:buFontTx/>
              <a:buChar char="•"/>
              <a:defRPr kumimoji="0" lang="hr-HR"/>
            </a:lvl4pPr>
            <a:lvl5pPr eaLnBrk="1" latinLnBrk="0" hangingPunct="1">
              <a:buFontTx/>
              <a:buChar char="•"/>
              <a:defRPr kumimoji="0" lang="hr-HR"/>
            </a:lvl5pPr>
            <a:extLst/>
          </a:lstStyle>
          <a:p>
            <a:pPr lvl="0"/>
            <a:r>
              <a:rPr kumimoji="0" lang="hr-HR"/>
              <a:t>Kliknite da biste dodali stavku 5</a:t>
            </a:r>
          </a:p>
        </p:txBody>
      </p:sp>
      <p:sp>
        <p:nvSpPr>
          <p:cNvPr id="20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hr-HR"/>
            </a:lvl1pPr>
            <a:extLst/>
          </a:lstStyle>
          <a:p>
            <a:fld id="{1BEBB2CB-903D-46EF-8227-E770ED8FF514}" type="datetimeFigureOut">
              <a:rPr lang="sr-Latn-RS">
                <a:solidFill>
                  <a:prstClr val="white"/>
                </a:solidFill>
              </a:rPr>
              <a:pPr/>
              <a:t>9.11.2013</a:t>
            </a:fld>
            <a:endParaRPr>
              <a:solidFill>
                <a:prstClr val="white"/>
              </a:solidFill>
            </a:endParaRPr>
          </a:p>
        </p:txBody>
      </p:sp>
      <p:sp>
        <p:nvSpPr>
          <p:cNvPr id="15" name="Rectangle 7"/>
          <p:cNvSpPr>
            <a:spLocks noGrp="1"/>
          </p:cNvSpPr>
          <p:nvPr>
            <p:ph type="body" sz="quarter" idx="18" hasCustomPrompt="1"/>
          </p:nvPr>
        </p:nvSpPr>
        <p:spPr>
          <a:xfrm>
            <a:off x="4800600" y="20574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hr-HR"/>
            </a:lvl1pPr>
            <a:lvl2pPr eaLnBrk="1" latinLnBrk="0" hangingPunct="1">
              <a:buFontTx/>
              <a:buChar char="•"/>
              <a:defRPr kumimoji="0" lang="hr-HR"/>
            </a:lvl2pPr>
            <a:lvl3pPr eaLnBrk="1" latinLnBrk="0" hangingPunct="1">
              <a:buFontTx/>
              <a:buChar char="•"/>
              <a:defRPr kumimoji="0" lang="hr-HR"/>
            </a:lvl3pPr>
            <a:lvl4pPr eaLnBrk="1" latinLnBrk="0" hangingPunct="1">
              <a:buFontTx/>
              <a:buChar char="•"/>
              <a:defRPr kumimoji="0" lang="hr-HR"/>
            </a:lvl4pPr>
            <a:lvl5pPr eaLnBrk="1" latinLnBrk="0" hangingPunct="1">
              <a:buFontTx/>
              <a:buChar char="•"/>
              <a:defRPr kumimoji="0" lang="hr-HR"/>
            </a:lvl5pPr>
            <a:extLst/>
          </a:lstStyle>
          <a:p>
            <a:pPr lvl="0"/>
            <a:r>
              <a:rPr kumimoji="0" lang="hr-HR"/>
              <a:t>Kliknite da biste dodali rezultat 5</a:t>
            </a:r>
          </a:p>
        </p:txBody>
      </p:sp>
      <p:sp>
        <p:nvSpPr>
          <p:cNvPr id="17" name="Rectangle 7"/>
          <p:cNvSpPr>
            <a:spLocks noGrp="1"/>
          </p:cNvSpPr>
          <p:nvPr>
            <p:ph type="body" sz="quarter" idx="19" hasCustomPrompt="1"/>
          </p:nvPr>
        </p:nvSpPr>
        <p:spPr>
          <a:xfrm>
            <a:off x="4800600" y="29718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hr-HR"/>
            </a:lvl1pPr>
            <a:lvl2pPr eaLnBrk="1" latinLnBrk="0" hangingPunct="1">
              <a:buFontTx/>
              <a:buChar char="•"/>
              <a:defRPr kumimoji="0" lang="hr-HR"/>
            </a:lvl2pPr>
            <a:lvl3pPr eaLnBrk="1" latinLnBrk="0" hangingPunct="1">
              <a:buFontTx/>
              <a:buChar char="•"/>
              <a:defRPr kumimoji="0" lang="hr-HR"/>
            </a:lvl3pPr>
            <a:lvl4pPr eaLnBrk="1" latinLnBrk="0" hangingPunct="1">
              <a:buFontTx/>
              <a:buChar char="•"/>
              <a:defRPr kumimoji="0" lang="hr-HR"/>
            </a:lvl4pPr>
            <a:lvl5pPr eaLnBrk="1" latinLnBrk="0" hangingPunct="1">
              <a:buFontTx/>
              <a:buChar char="•"/>
              <a:defRPr kumimoji="0" lang="hr-HR"/>
            </a:lvl5pPr>
            <a:extLst/>
          </a:lstStyle>
          <a:p>
            <a:pPr lvl="0"/>
            <a:r>
              <a:rPr kumimoji="0" lang="hr-HR"/>
              <a:t>Kliknite da biste dodali rezultat 3</a:t>
            </a:r>
          </a:p>
        </p:txBody>
      </p:sp>
      <p:sp>
        <p:nvSpPr>
          <p:cNvPr id="18" name="Rectangle 7"/>
          <p:cNvSpPr>
            <a:spLocks noGrp="1"/>
          </p:cNvSpPr>
          <p:nvPr>
            <p:ph type="body" sz="quarter" idx="20" hasCustomPrompt="1"/>
          </p:nvPr>
        </p:nvSpPr>
        <p:spPr>
          <a:xfrm>
            <a:off x="4800600" y="38862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hr-HR"/>
            </a:lvl1pPr>
            <a:lvl2pPr eaLnBrk="1" latinLnBrk="0" hangingPunct="1">
              <a:buFontTx/>
              <a:buChar char="•"/>
              <a:defRPr kumimoji="0" lang="hr-HR"/>
            </a:lvl2pPr>
            <a:lvl3pPr eaLnBrk="1" latinLnBrk="0" hangingPunct="1">
              <a:buFontTx/>
              <a:buChar char="•"/>
              <a:defRPr kumimoji="0" lang="hr-HR"/>
            </a:lvl3pPr>
            <a:lvl4pPr eaLnBrk="1" latinLnBrk="0" hangingPunct="1">
              <a:buFontTx/>
              <a:buChar char="•"/>
              <a:defRPr kumimoji="0" lang="hr-HR"/>
            </a:lvl4pPr>
            <a:lvl5pPr eaLnBrk="1" latinLnBrk="0" hangingPunct="1">
              <a:buFontTx/>
              <a:buChar char="•"/>
              <a:defRPr kumimoji="0" lang="hr-HR"/>
            </a:lvl5pPr>
            <a:extLst/>
          </a:lstStyle>
          <a:p>
            <a:pPr lvl="0"/>
            <a:r>
              <a:rPr kumimoji="0" lang="hr-HR"/>
              <a:t>Kliknite da biste dodali rezultat 1</a:t>
            </a:r>
          </a:p>
        </p:txBody>
      </p:sp>
      <p:sp>
        <p:nvSpPr>
          <p:cNvPr id="19" name="Rectangle 7"/>
          <p:cNvSpPr>
            <a:spLocks noGrp="1"/>
          </p:cNvSpPr>
          <p:nvPr>
            <p:ph type="body" sz="quarter" idx="21" hasCustomPrompt="1"/>
          </p:nvPr>
        </p:nvSpPr>
        <p:spPr>
          <a:xfrm>
            <a:off x="4800600" y="48006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hr-HR"/>
            </a:lvl1pPr>
            <a:lvl2pPr eaLnBrk="1" latinLnBrk="0" hangingPunct="1">
              <a:buFontTx/>
              <a:buChar char="•"/>
              <a:defRPr kumimoji="0" lang="hr-HR"/>
            </a:lvl2pPr>
            <a:lvl3pPr eaLnBrk="1" latinLnBrk="0" hangingPunct="1">
              <a:buFontTx/>
              <a:buChar char="•"/>
              <a:defRPr kumimoji="0" lang="hr-HR"/>
            </a:lvl3pPr>
            <a:lvl4pPr eaLnBrk="1" latinLnBrk="0" hangingPunct="1">
              <a:buFontTx/>
              <a:buChar char="•"/>
              <a:defRPr kumimoji="0" lang="hr-HR"/>
            </a:lvl4pPr>
            <a:lvl5pPr eaLnBrk="1" latinLnBrk="0" hangingPunct="1">
              <a:buFontTx/>
              <a:buChar char="•"/>
              <a:defRPr kumimoji="0" lang="hr-HR"/>
            </a:lvl5pPr>
            <a:extLst/>
          </a:lstStyle>
          <a:p>
            <a:pPr lvl="0"/>
            <a:r>
              <a:rPr kumimoji="0" lang="hr-HR"/>
              <a:t>Kliknite da biste dodali rezultat 2</a:t>
            </a:r>
          </a:p>
        </p:txBody>
      </p:sp>
      <p:sp>
        <p:nvSpPr>
          <p:cNvPr id="21" name="Rectangle 7"/>
          <p:cNvSpPr>
            <a:spLocks noGrp="1"/>
          </p:cNvSpPr>
          <p:nvPr>
            <p:ph type="body" sz="quarter" idx="22" hasCustomPrompt="1"/>
          </p:nvPr>
        </p:nvSpPr>
        <p:spPr>
          <a:xfrm>
            <a:off x="4800600" y="57150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hr-HR"/>
            </a:lvl1pPr>
            <a:lvl2pPr eaLnBrk="1" latinLnBrk="0" hangingPunct="1">
              <a:buFontTx/>
              <a:buChar char="•"/>
              <a:defRPr kumimoji="0" lang="hr-HR"/>
            </a:lvl2pPr>
            <a:lvl3pPr eaLnBrk="1" latinLnBrk="0" hangingPunct="1">
              <a:buFontTx/>
              <a:buChar char="•"/>
              <a:defRPr kumimoji="0" lang="hr-HR"/>
            </a:lvl3pPr>
            <a:lvl4pPr eaLnBrk="1" latinLnBrk="0" hangingPunct="1">
              <a:buFontTx/>
              <a:buChar char="•"/>
              <a:defRPr kumimoji="0" lang="hr-HR"/>
            </a:lvl4pPr>
            <a:lvl5pPr eaLnBrk="1" latinLnBrk="0" hangingPunct="1">
              <a:buFontTx/>
              <a:buChar char="•"/>
              <a:defRPr kumimoji="0" lang="hr-HR"/>
            </a:lvl5pPr>
            <a:extLst/>
          </a:lstStyle>
          <a:p>
            <a:pPr lvl="0"/>
            <a:r>
              <a:rPr kumimoji="0" lang="hr-HR"/>
              <a:t>Kliknite da biste dodali rezultat 4</a:t>
            </a:r>
          </a:p>
        </p:txBody>
      </p:sp>
      <p:sp>
        <p:nvSpPr>
          <p:cNvPr id="11" name="Rectangle 2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algn="l" eaLnBrk="1" latinLnBrk="0" hangingPunct="1">
              <a:defRPr kumimoji="0" lang="hr-HR" i="1" baseline="0"/>
            </a:lvl1pPr>
            <a:extLst/>
          </a:lstStyle>
          <a:p>
            <a:r>
              <a:rPr kumimoji="0" lang="hr-HR"/>
              <a:t>Kliknite da biste upisali pitanje</a:t>
            </a:r>
          </a:p>
        </p:txBody>
      </p:sp>
      <p:sp>
        <p:nvSpPr>
          <p:cNvPr id="7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>
                <a:solidFill>
                  <a:prstClr val="white"/>
                </a:solidFill>
              </a:rPr>
              <a:pPr/>
              <a:t>‹#›</a:t>
            </a:fld>
            <a:endParaRPr>
              <a:solidFill>
                <a:prstClr val="white"/>
              </a:solidFill>
            </a:endParaRPr>
          </a:p>
        </p:txBody>
      </p:sp>
      <p:cxnSp>
        <p:nvCxnSpPr>
          <p:cNvPr id="23" name="Straight Connector 23"/>
          <p:cNvCxnSpPr>
            <a:stCxn id="16" idx="3"/>
            <a:endCxn id="18" idx="1"/>
          </p:cNvCxnSpPr>
          <p:nvPr/>
        </p:nvCxnSpPr>
        <p:spPr>
          <a:xfrm>
            <a:off x="3886200" y="2286000"/>
            <a:ext cx="914400" cy="18288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3"/>
            <a:endCxn id="19" idx="1"/>
          </p:cNvCxnSpPr>
          <p:nvPr/>
        </p:nvCxnSpPr>
        <p:spPr>
          <a:xfrm>
            <a:off x="3886200" y="3200400"/>
            <a:ext cx="914400" cy="18288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0" name="Straight Connector 23"/>
          <p:cNvCxnSpPr>
            <a:stCxn id="13" idx="3"/>
            <a:endCxn id="17" idx="1"/>
          </p:cNvCxnSpPr>
          <p:nvPr/>
        </p:nvCxnSpPr>
        <p:spPr>
          <a:xfrm flipV="1">
            <a:off x="3886200" y="3200400"/>
            <a:ext cx="914400" cy="9144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4" name="Straight Connector 23"/>
          <p:cNvCxnSpPr>
            <a:stCxn id="14" idx="3"/>
            <a:endCxn id="21" idx="1"/>
          </p:cNvCxnSpPr>
          <p:nvPr/>
        </p:nvCxnSpPr>
        <p:spPr>
          <a:xfrm>
            <a:off x="3886200" y="5029200"/>
            <a:ext cx="914400" cy="9144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9" name="Straight Connector 23"/>
          <p:cNvCxnSpPr>
            <a:stCxn id="10" idx="3"/>
            <a:endCxn id="15" idx="1"/>
          </p:cNvCxnSpPr>
          <p:nvPr/>
        </p:nvCxnSpPr>
        <p:spPr>
          <a:xfrm flipV="1">
            <a:off x="3886200" y="2286000"/>
            <a:ext cx="914400" cy="36576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1542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638E969-0507-4C18-840A-C334E8556794}" type="datetimeFigureOut">
              <a:rPr lang="hr-HR" smtClean="0">
                <a:solidFill>
                  <a:srgbClr val="ECE9C6"/>
                </a:solidFill>
              </a:rPr>
              <a:pPr/>
              <a:t>9.11.2013.</a:t>
            </a:fld>
            <a:endParaRPr lang="hr-HR">
              <a:solidFill>
                <a:srgbClr val="ECE9C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hr-HR">
              <a:solidFill>
                <a:srgbClr val="ECE9C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D5E1584-D605-456C-ADBF-9490A8483B86}" type="slidenum">
              <a:rPr lang="hr-HR" smtClean="0">
                <a:solidFill>
                  <a:srgbClr val="ECE9C6"/>
                </a:solidFill>
              </a:rPr>
              <a:pPr/>
              <a:t>‹#›</a:t>
            </a:fld>
            <a:endParaRPr lang="hr-HR">
              <a:solidFill>
                <a:srgbClr val="ECE9C6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ln w="3175">
                    <a:solidFill>
                      <a:srgbClr val="ECE9C6">
                        <a:alpha val="60000"/>
                      </a:srgbClr>
                    </a:solidFill>
                  </a:ln>
                  <a:solidFill>
                    <a:srgbClr val="ECE9C6">
                      <a:lumMod val="90000"/>
                    </a:srgb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6316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FFC9E-A612-4B6E-AAB4-C835C51E89CB}" type="datetimeFigureOut">
              <a:rPr lang="hr-HR" smtClean="0"/>
              <a:t>9.11.2013.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6CB18-E866-45B7-897A-8BEDF2D2C137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8E969-0507-4C18-840A-C334E8556794}" type="datetimeFigureOut">
              <a:rPr lang="hr-HR" smtClean="0">
                <a:solidFill>
                  <a:srgbClr val="895D1D"/>
                </a:solidFill>
              </a:rPr>
              <a:pPr/>
              <a:t>9.11.2013.</a:t>
            </a:fld>
            <a:endParaRPr lang="hr-HR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E1584-D605-456C-ADBF-9490A8483B86}" type="slidenum">
              <a:rPr lang="hr-HR" smtClean="0">
                <a:solidFill>
                  <a:srgbClr val="895D1D"/>
                </a:solidFill>
              </a:rPr>
              <a:pPr/>
              <a:t>‹#›</a:t>
            </a:fld>
            <a:endParaRPr lang="hr-HR">
              <a:solidFill>
                <a:srgbClr val="895D1D"/>
              </a:solidFill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370012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8E969-0507-4C18-840A-C334E8556794}" type="datetimeFigureOut">
              <a:rPr lang="hr-HR" smtClean="0">
                <a:solidFill>
                  <a:srgbClr val="895D1D"/>
                </a:solidFill>
              </a:rPr>
              <a:pPr/>
              <a:t>9.11.2013.</a:t>
            </a:fld>
            <a:endParaRPr lang="hr-HR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E1584-D605-456C-ADBF-9490A8483B86}" type="slidenum">
              <a:rPr lang="hr-HR" smtClean="0">
                <a:solidFill>
                  <a:srgbClr val="895D1D"/>
                </a:solidFill>
              </a:rPr>
              <a:pPr/>
              <a:t>‹#›</a:t>
            </a:fld>
            <a:endParaRPr lang="hr-HR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73048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8E969-0507-4C18-840A-C334E8556794}" type="datetimeFigureOut">
              <a:rPr lang="hr-HR" smtClean="0">
                <a:solidFill>
                  <a:srgbClr val="895D1D"/>
                </a:solidFill>
              </a:rPr>
              <a:pPr/>
              <a:t>9.11.2013.</a:t>
            </a:fld>
            <a:endParaRPr lang="hr-HR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E1584-D605-456C-ADBF-9490A8483B86}" type="slidenum">
              <a:rPr lang="hr-HR" smtClean="0">
                <a:solidFill>
                  <a:srgbClr val="895D1D"/>
                </a:solidFill>
              </a:rPr>
              <a:pPr/>
              <a:t>‹#›</a:t>
            </a:fld>
            <a:endParaRPr lang="hr-HR">
              <a:solidFill>
                <a:srgbClr val="895D1D"/>
              </a:solidFill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14971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8E969-0507-4C18-840A-C334E8556794}" type="datetimeFigureOut">
              <a:rPr lang="hr-HR" smtClean="0">
                <a:solidFill>
                  <a:srgbClr val="895D1D"/>
                </a:solidFill>
              </a:rPr>
              <a:pPr/>
              <a:t>9.11.2013.</a:t>
            </a:fld>
            <a:endParaRPr lang="hr-HR">
              <a:solidFill>
                <a:srgbClr val="895D1D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895D1D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E1584-D605-456C-ADBF-9490A8483B86}" type="slidenum">
              <a:rPr lang="hr-HR" smtClean="0">
                <a:solidFill>
                  <a:srgbClr val="895D1D"/>
                </a:solidFill>
              </a:rPr>
              <a:pPr/>
              <a:t>‹#›</a:t>
            </a:fld>
            <a:endParaRPr lang="hr-HR">
              <a:solidFill>
                <a:srgbClr val="895D1D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8302571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8E969-0507-4C18-840A-C334E8556794}" type="datetimeFigureOut">
              <a:rPr lang="hr-HR" smtClean="0">
                <a:solidFill>
                  <a:srgbClr val="895D1D"/>
                </a:solidFill>
              </a:rPr>
              <a:pPr/>
              <a:t>9.11.2013.</a:t>
            </a:fld>
            <a:endParaRPr lang="hr-HR">
              <a:solidFill>
                <a:srgbClr val="895D1D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895D1D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E1584-D605-456C-ADBF-9490A8483B86}" type="slidenum">
              <a:rPr lang="hr-HR" smtClean="0">
                <a:solidFill>
                  <a:srgbClr val="895D1D"/>
                </a:solidFill>
              </a:rPr>
              <a:pPr/>
              <a:t>‹#›</a:t>
            </a:fld>
            <a:endParaRPr lang="hr-HR">
              <a:solidFill>
                <a:srgbClr val="895D1D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8168106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8E969-0507-4C18-840A-C334E8556794}" type="datetimeFigureOut">
              <a:rPr lang="hr-HR" smtClean="0">
                <a:solidFill>
                  <a:srgbClr val="895D1D"/>
                </a:solidFill>
              </a:rPr>
              <a:pPr/>
              <a:t>9.11.2013.</a:t>
            </a:fld>
            <a:endParaRPr lang="hr-HR">
              <a:solidFill>
                <a:srgbClr val="895D1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895D1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E1584-D605-456C-ADBF-9490A8483B86}" type="slidenum">
              <a:rPr lang="hr-HR" smtClean="0">
                <a:solidFill>
                  <a:srgbClr val="895D1D"/>
                </a:solidFill>
              </a:rPr>
              <a:pPr/>
              <a:t>‹#›</a:t>
            </a:fld>
            <a:endParaRPr lang="hr-HR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613051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8E969-0507-4C18-840A-C334E8556794}" type="datetimeFigureOut">
              <a:rPr lang="hr-HR" smtClean="0">
                <a:solidFill>
                  <a:srgbClr val="895D1D"/>
                </a:solidFill>
              </a:rPr>
              <a:pPr/>
              <a:t>9.11.2013.</a:t>
            </a:fld>
            <a:endParaRPr lang="hr-HR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E1584-D605-456C-ADBF-9490A8483B86}" type="slidenum">
              <a:rPr lang="hr-HR" smtClean="0">
                <a:solidFill>
                  <a:srgbClr val="895D1D"/>
                </a:solidFill>
              </a:rPr>
              <a:pPr/>
              <a:t>‹#›</a:t>
            </a:fld>
            <a:endParaRPr lang="hr-HR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132595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8E969-0507-4C18-840A-C334E8556794}" type="datetimeFigureOut">
              <a:rPr lang="hr-HR" smtClean="0">
                <a:solidFill>
                  <a:srgbClr val="895D1D"/>
                </a:solidFill>
              </a:rPr>
              <a:pPr/>
              <a:t>9.11.2013.</a:t>
            </a:fld>
            <a:endParaRPr lang="hr-HR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E1584-D605-456C-ADBF-9490A8483B86}" type="slidenum">
              <a:rPr lang="hr-HR" smtClean="0">
                <a:solidFill>
                  <a:srgbClr val="895D1D"/>
                </a:solidFill>
              </a:rPr>
              <a:pPr/>
              <a:t>‹#›</a:t>
            </a:fld>
            <a:endParaRPr lang="hr-HR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031575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8E969-0507-4C18-840A-C334E8556794}" type="datetimeFigureOut">
              <a:rPr lang="hr-HR" smtClean="0">
                <a:solidFill>
                  <a:srgbClr val="895D1D"/>
                </a:solidFill>
              </a:rPr>
              <a:pPr/>
              <a:t>9.11.2013.</a:t>
            </a:fld>
            <a:endParaRPr lang="hr-HR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E1584-D605-456C-ADBF-9490A8483B86}" type="slidenum">
              <a:rPr lang="hr-HR" smtClean="0">
                <a:solidFill>
                  <a:srgbClr val="895D1D"/>
                </a:solidFill>
              </a:rPr>
              <a:pPr/>
              <a:t>‹#›</a:t>
            </a:fld>
            <a:endParaRPr lang="hr-HR">
              <a:solidFill>
                <a:srgbClr val="895D1D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8617330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8E969-0507-4C18-840A-C334E8556794}" type="datetimeFigureOut">
              <a:rPr lang="hr-HR" smtClean="0">
                <a:solidFill>
                  <a:srgbClr val="895D1D"/>
                </a:solidFill>
              </a:rPr>
              <a:pPr/>
              <a:t>9.11.2013.</a:t>
            </a:fld>
            <a:endParaRPr lang="hr-HR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E1584-D605-456C-ADBF-9490A8483B86}" type="slidenum">
              <a:rPr lang="hr-HR" smtClean="0">
                <a:solidFill>
                  <a:srgbClr val="895D1D"/>
                </a:solidFill>
              </a:rPr>
              <a:pPr/>
              <a:t>‹#›</a:t>
            </a:fld>
            <a:endParaRPr lang="hr-HR">
              <a:solidFill>
                <a:srgbClr val="895D1D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14110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FFC9E-A612-4B6E-AAB4-C835C51E89CB}" type="datetimeFigureOut">
              <a:rPr lang="hr-HR" smtClean="0"/>
              <a:t>9.11.2013.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6CB18-E866-45B7-897A-8BEDF2D2C137}" type="slidenum">
              <a:rPr lang="hr-HR" smtClean="0"/>
              <a:t>‹#›</a:t>
            </a:fld>
            <a:endParaRPr lang="hr-H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FFC9E-A612-4B6E-AAB4-C835C51E89CB}" type="datetimeFigureOut">
              <a:rPr lang="hr-HR" smtClean="0"/>
              <a:t>9.11.2013.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6CB18-E866-45B7-897A-8BEDF2D2C137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FFC9E-A612-4B6E-AAB4-C835C51E89CB}" type="datetimeFigureOut">
              <a:rPr lang="hr-HR" smtClean="0"/>
              <a:t>9.11.2013.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6CB18-E866-45B7-897A-8BEDF2D2C137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FFC9E-A612-4B6E-AAB4-C835C51E89CB}" type="datetimeFigureOut">
              <a:rPr lang="hr-HR" smtClean="0"/>
              <a:t>9.11.2013.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6CB18-E866-45B7-897A-8BEDF2D2C137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FFC9E-A612-4B6E-AAB4-C835C51E89CB}" type="datetimeFigureOut">
              <a:rPr lang="hr-HR" smtClean="0"/>
              <a:t>9.11.2013.</a:t>
            </a:fld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6CB18-E866-45B7-897A-8BEDF2D2C137}" type="slidenum">
              <a:rPr lang="hr-HR" smtClean="0"/>
              <a:t>‹#›</a:t>
            </a:fld>
            <a:endParaRPr lang="hr-H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FFC9E-A612-4B6E-AAB4-C835C51E89CB}" type="datetimeFigureOut">
              <a:rPr lang="hr-HR" smtClean="0"/>
              <a:t>9.11.2013.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6CB18-E866-45B7-897A-8BEDF2D2C137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5" Type="http://schemas.openxmlformats.org/officeDocument/2006/relationships/slideLayout" Target="../slideLayouts/slideLayout24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4D5FFC9E-A612-4B6E-AAB4-C835C51E89CB}" type="datetimeFigureOut">
              <a:rPr lang="hr-HR" smtClean="0"/>
              <a:t>9.11.2013.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C406CB18-E866-45B7-897A-8BEDF2D2C137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>
            <a:spLocks noGrp="1"/>
          </p:cNvSpPr>
          <p:nvPr>
            <p:ph type="title"/>
          </p:nvPr>
        </p:nvSpPr>
        <p:spPr>
          <a:xfrm>
            <a:off x="914400" y="457200"/>
            <a:ext cx="76962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pPr eaLnBrk="1" latinLnBrk="0" hangingPunct="1"/>
            <a:r>
              <a:rPr kumimoji="0" lang="hr-HR" smtClean="0"/>
              <a:t>Uredite stil naslova matrice</a:t>
            </a:r>
            <a:endParaRPr kumimoji="0" lang="en-US" smtClean="0"/>
          </a:p>
        </p:txBody>
      </p:sp>
      <p:sp>
        <p:nvSpPr>
          <p:cNvPr id="5" name="Rectangle 3"/>
          <p:cNvSpPr>
            <a:spLocks noGrp="1"/>
          </p:cNvSpPr>
          <p:nvPr>
            <p:ph type="body" idx="1"/>
          </p:nvPr>
        </p:nvSpPr>
        <p:spPr>
          <a:xfrm>
            <a:off x="914400" y="1905000"/>
            <a:ext cx="7467600" cy="42211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29" name="Rectangle 4"/>
          <p:cNvSpPr>
            <a:spLocks noGrp="1"/>
          </p:cNvSpPr>
          <p:nvPr>
            <p:ph type="dt" sz="half" idx="2"/>
          </p:nvPr>
        </p:nvSpPr>
        <p:spPr>
          <a:xfrm>
            <a:off x="6705600" y="6248400"/>
            <a:ext cx="1828800" cy="323850"/>
          </a:xfrm>
          <a:prstGeom prst="rect">
            <a:avLst/>
          </a:prstGeom>
        </p:spPr>
        <p:txBody>
          <a:bodyPr vert="horz" anchor="ctr"/>
          <a:lstStyle>
            <a:lvl1pPr eaLnBrk="1" latinLnBrk="0" hangingPunct="1">
              <a:defRPr kumimoji="0" lang="hr-HR" sz="1100"/>
            </a:lvl1pPr>
            <a:extLst/>
          </a:lstStyle>
          <a:p>
            <a:pPr algn="r"/>
            <a:fld id="{8F67D422-08A8-451B-9A67-21962FC4B660}" type="datetimeFigureOut">
              <a:rPr lang="sr-Latn-RS">
                <a:solidFill>
                  <a:prstClr val="white"/>
                </a:solidFill>
              </a:rPr>
              <a:pPr algn="r"/>
              <a:t>9.11.2013</a:t>
            </a:fld>
            <a:endParaRPr sz="1050">
              <a:solidFill>
                <a:prstClr val="white"/>
              </a:solidFill>
            </a:endParaRPr>
          </a:p>
        </p:txBody>
      </p:sp>
      <p:sp>
        <p:nvSpPr>
          <p:cNvPr id="18" name="Rectangle 5"/>
          <p:cNvSpPr>
            <a:spLocks noGrp="1"/>
          </p:cNvSpPr>
          <p:nvPr>
            <p:ph type="ftr" sz="quarter" idx="3"/>
          </p:nvPr>
        </p:nvSpPr>
        <p:spPr>
          <a:xfrm>
            <a:off x="457200" y="6248400"/>
            <a:ext cx="3260886" cy="323850"/>
          </a:xfrm>
          <a:prstGeom prst="rect">
            <a:avLst/>
          </a:prstGeom>
        </p:spPr>
        <p:txBody>
          <a:bodyPr vert="horz"/>
          <a:lstStyle>
            <a:lvl1pPr eaLnBrk="1" latinLnBrk="0" hangingPunct="1">
              <a:defRPr kumimoji="0" lang="hr-HR" sz="1200"/>
            </a:lvl1pPr>
            <a:extLst/>
          </a:lstStyle>
          <a:p>
            <a:endParaRPr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714936" y="6151098"/>
            <a:ext cx="429064" cy="457200"/>
          </a:xfrm>
          <a:prstGeom prst="rect">
            <a:avLst/>
          </a:prstGeom>
        </p:spPr>
        <p:txBody>
          <a:bodyPr vert="horz" anchor="ctr"/>
          <a:lstStyle>
            <a:lvl1pPr eaLnBrk="1" latinLnBrk="0" hangingPunct="1">
              <a:defRPr kumimoji="0" lang="hr-HR" sz="1200"/>
            </a:lvl1pPr>
            <a:extLst/>
          </a:lstStyle>
          <a:p>
            <a:fld id="{169B2101-2E9F-420A-91A3-890890D84497}" type="slidenum">
              <a:rPr>
                <a:solidFill>
                  <a:prstClr val="white"/>
                </a:solidFill>
              </a:rPr>
              <a:pPr/>
              <a:t>‹#›</a:t>
            </a:fld>
            <a:endParaRPr>
              <a:solidFill>
                <a:prstClr val="white"/>
              </a:solidFill>
            </a:endParaRPr>
          </a:p>
        </p:txBody>
      </p:sp>
      <p:grpSp>
        <p:nvGrpSpPr>
          <p:cNvPr id="2" name="Group 23"/>
          <p:cNvGrpSpPr/>
          <p:nvPr/>
        </p:nvGrpSpPr>
        <p:grpSpPr>
          <a:xfrm>
            <a:off x="11555" y="2000250"/>
            <a:ext cx="133350" cy="533400"/>
            <a:chOff x="0" y="2000250"/>
            <a:chExt cx="3733800" cy="533400"/>
          </a:xfrm>
        </p:grpSpPr>
        <p:sp>
          <p:nvSpPr>
            <p:cNvPr id="3" name="Rectangle 14"/>
            <p:cNvSpPr/>
            <p:nvPr/>
          </p:nvSpPr>
          <p:spPr>
            <a:xfrm>
              <a:off x="0" y="2381250"/>
              <a:ext cx="373380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hr-HR">
                <a:solidFill>
                  <a:prstClr val="white"/>
                </a:solidFill>
              </a:endParaRPr>
            </a:p>
          </p:txBody>
        </p:sp>
        <p:sp>
          <p:nvSpPr>
            <p:cNvPr id="28" name="Rectangle 14"/>
            <p:cNvSpPr/>
            <p:nvPr/>
          </p:nvSpPr>
          <p:spPr>
            <a:xfrm>
              <a:off x="0" y="2305050"/>
              <a:ext cx="373380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hr-HR">
                <a:solidFill>
                  <a:prstClr val="white"/>
                </a:solidFill>
              </a:endParaRPr>
            </a:p>
          </p:txBody>
        </p:sp>
        <p:sp>
          <p:nvSpPr>
            <p:cNvPr id="4" name="Rectangle 14"/>
            <p:cNvSpPr/>
            <p:nvPr/>
          </p:nvSpPr>
          <p:spPr>
            <a:xfrm>
              <a:off x="0" y="2228850"/>
              <a:ext cx="373380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hr-HR">
                <a:solidFill>
                  <a:prstClr val="white"/>
                </a:solidFill>
              </a:endParaRPr>
            </a:p>
          </p:txBody>
        </p:sp>
        <p:sp>
          <p:nvSpPr>
            <p:cNvPr id="12" name="Rectangle 14"/>
            <p:cNvSpPr/>
            <p:nvPr/>
          </p:nvSpPr>
          <p:spPr>
            <a:xfrm>
              <a:off x="0" y="2152650"/>
              <a:ext cx="373380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hr-HR">
                <a:solidFill>
                  <a:prstClr val="white"/>
                </a:solidFill>
              </a:endParaRPr>
            </a:p>
          </p:txBody>
        </p:sp>
        <p:sp>
          <p:nvSpPr>
            <p:cNvPr id="9" name="Rectangle 14"/>
            <p:cNvSpPr/>
            <p:nvPr/>
          </p:nvSpPr>
          <p:spPr>
            <a:xfrm>
              <a:off x="0" y="2076450"/>
              <a:ext cx="373380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hr-HR">
                <a:solidFill>
                  <a:prstClr val="white"/>
                </a:solidFill>
              </a:endParaRPr>
            </a:p>
          </p:txBody>
        </p:sp>
        <p:sp>
          <p:nvSpPr>
            <p:cNvPr id="11" name="Rectangle 14"/>
            <p:cNvSpPr/>
            <p:nvPr/>
          </p:nvSpPr>
          <p:spPr>
            <a:xfrm>
              <a:off x="0" y="20002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hr-HR">
                <a:solidFill>
                  <a:prstClr val="white"/>
                </a:solidFill>
              </a:endParaRPr>
            </a:p>
          </p:txBody>
        </p:sp>
        <p:sp>
          <p:nvSpPr>
            <p:cNvPr id="31" name="Rectangle 14"/>
            <p:cNvSpPr/>
            <p:nvPr/>
          </p:nvSpPr>
          <p:spPr>
            <a:xfrm>
              <a:off x="0" y="24574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hr-HR">
                <a:solidFill>
                  <a:prstClr val="white"/>
                </a:solidFill>
              </a:endParaRPr>
            </a:p>
          </p:txBody>
        </p:sp>
      </p:grpSp>
      <p:grpSp>
        <p:nvGrpSpPr>
          <p:cNvPr id="10" name="Group 35"/>
          <p:cNvGrpSpPr/>
          <p:nvPr/>
        </p:nvGrpSpPr>
        <p:grpSpPr>
          <a:xfrm>
            <a:off x="8584055" y="2000250"/>
            <a:ext cx="552450" cy="542925"/>
            <a:chOff x="8667750" y="2000250"/>
            <a:chExt cx="476250" cy="542925"/>
          </a:xfrm>
        </p:grpSpPr>
        <p:sp>
          <p:nvSpPr>
            <p:cNvPr id="13" name="Rectangle 14"/>
            <p:cNvSpPr/>
            <p:nvPr/>
          </p:nvSpPr>
          <p:spPr>
            <a:xfrm>
              <a:off x="8667750" y="2381250"/>
              <a:ext cx="47625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hr-HR">
                <a:solidFill>
                  <a:prstClr val="white"/>
                </a:solidFill>
              </a:endParaRPr>
            </a:p>
          </p:txBody>
        </p:sp>
        <p:sp>
          <p:nvSpPr>
            <p:cNvPr id="24" name="Rectangle 14"/>
            <p:cNvSpPr/>
            <p:nvPr/>
          </p:nvSpPr>
          <p:spPr>
            <a:xfrm>
              <a:off x="8667750" y="2305050"/>
              <a:ext cx="47625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hr-HR">
                <a:solidFill>
                  <a:prstClr val="white"/>
                </a:solidFill>
              </a:endParaRPr>
            </a:p>
          </p:txBody>
        </p:sp>
        <p:sp>
          <p:nvSpPr>
            <p:cNvPr id="19" name="Rectangle 14"/>
            <p:cNvSpPr/>
            <p:nvPr/>
          </p:nvSpPr>
          <p:spPr>
            <a:xfrm>
              <a:off x="8667750" y="2228850"/>
              <a:ext cx="47625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hr-HR">
                <a:solidFill>
                  <a:prstClr val="white"/>
                </a:solidFill>
              </a:endParaRPr>
            </a:p>
          </p:txBody>
        </p:sp>
        <p:sp>
          <p:nvSpPr>
            <p:cNvPr id="30" name="Rectangle 14"/>
            <p:cNvSpPr/>
            <p:nvPr/>
          </p:nvSpPr>
          <p:spPr>
            <a:xfrm>
              <a:off x="8667750" y="2152650"/>
              <a:ext cx="47625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hr-HR">
                <a:solidFill>
                  <a:prstClr val="white"/>
                </a:solidFill>
              </a:endParaRPr>
            </a:p>
          </p:txBody>
        </p:sp>
        <p:sp>
          <p:nvSpPr>
            <p:cNvPr id="17" name="Rectangle 14"/>
            <p:cNvSpPr/>
            <p:nvPr/>
          </p:nvSpPr>
          <p:spPr>
            <a:xfrm>
              <a:off x="8667750" y="2076450"/>
              <a:ext cx="47625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hr-HR">
                <a:solidFill>
                  <a:prstClr val="white"/>
                </a:solidFill>
              </a:endParaRPr>
            </a:p>
          </p:txBody>
        </p:sp>
        <p:sp>
          <p:nvSpPr>
            <p:cNvPr id="16" name="Rectangle 14"/>
            <p:cNvSpPr/>
            <p:nvPr/>
          </p:nvSpPr>
          <p:spPr>
            <a:xfrm>
              <a:off x="8667750" y="2000250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hr-HR">
                <a:solidFill>
                  <a:prstClr val="white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8667750" y="2466975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hr-HR">
                <a:solidFill>
                  <a:prstClr val="white"/>
                </a:solidFill>
              </a:endParaRPr>
            </a:p>
          </p:txBody>
        </p:sp>
      </p:grpSp>
      <p:sp>
        <p:nvSpPr>
          <p:cNvPr id="23" name="Oval 28"/>
          <p:cNvSpPr/>
          <p:nvPr/>
        </p:nvSpPr>
        <p:spPr>
          <a:xfrm>
            <a:off x="8572500" y="63246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hr-H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59685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1" r:id="rId8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lang="hr-HR" sz="3600">
          <a:solidFill>
            <a:schemeClr val="tx1"/>
          </a:solidFill>
          <a:latin typeface="+mj-lt"/>
          <a:ea typeface="+mj-ea"/>
          <a:cs typeface="+mj-cs"/>
        </a:defRPr>
      </a:lvl1pPr>
      <a:lvl2pPr eaLnBrk="1" latinLnBrk="0" hangingPunct="1">
        <a:defRPr kumimoji="0" lang="hr-HR">
          <a:solidFill>
            <a:schemeClr val="tx2"/>
          </a:solidFill>
        </a:defRPr>
      </a:lvl2pPr>
      <a:lvl3pPr eaLnBrk="1" latinLnBrk="0" hangingPunct="1">
        <a:defRPr kumimoji="0" lang="hr-HR">
          <a:solidFill>
            <a:schemeClr val="tx2"/>
          </a:solidFill>
        </a:defRPr>
      </a:lvl3pPr>
      <a:lvl4pPr eaLnBrk="1" latinLnBrk="0" hangingPunct="1">
        <a:defRPr kumimoji="0" lang="hr-HR">
          <a:solidFill>
            <a:schemeClr val="tx2"/>
          </a:solidFill>
        </a:defRPr>
      </a:lvl4pPr>
      <a:lvl5pPr eaLnBrk="1" latinLnBrk="0" hangingPunct="1">
        <a:defRPr kumimoji="0" lang="hr-HR">
          <a:solidFill>
            <a:schemeClr val="tx2"/>
          </a:solidFill>
        </a:defRPr>
      </a:lvl5pPr>
      <a:lvl6pPr eaLnBrk="1" latinLnBrk="0" hangingPunct="1">
        <a:defRPr kumimoji="0" lang="hr-HR">
          <a:solidFill>
            <a:schemeClr val="tx2"/>
          </a:solidFill>
        </a:defRPr>
      </a:lvl6pPr>
      <a:lvl7pPr eaLnBrk="1" latinLnBrk="0" hangingPunct="1">
        <a:defRPr kumimoji="0" lang="hr-HR">
          <a:solidFill>
            <a:schemeClr val="tx2"/>
          </a:solidFill>
        </a:defRPr>
      </a:lvl7pPr>
      <a:lvl8pPr eaLnBrk="1" latinLnBrk="0" hangingPunct="1">
        <a:defRPr kumimoji="0" lang="hr-HR">
          <a:solidFill>
            <a:schemeClr val="tx2"/>
          </a:solidFill>
        </a:defRPr>
      </a:lvl8pPr>
      <a:lvl9pPr eaLnBrk="1" latinLnBrk="0" hangingPunct="1">
        <a:defRPr kumimoji="0" lang="hr-HR">
          <a:solidFill>
            <a:schemeClr val="tx2"/>
          </a:solidFill>
        </a:defRPr>
      </a:lvl9pPr>
      <a:extLst/>
    </p:titleStyle>
    <p:bodyStyle>
      <a:lvl1pPr marL="342900" indent="-342900" algn="l" rtl="0" eaLnBrk="1" latinLnBrk="0" hangingPunct="1">
        <a:spcBef>
          <a:spcPct val="20000"/>
        </a:spcBef>
        <a:buChar char="•"/>
        <a:defRPr kumimoji="0" lang="hr-HR"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har char="–"/>
        <a:defRPr kumimoji="0" lang="hr-HR" sz="20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har char="•"/>
        <a:defRPr kumimoji="0" lang="hr-HR"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har char="–"/>
        <a:defRPr kumimoji="0" lang="hr-HR"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har char="»"/>
        <a:defRPr kumimoji="0" lang="hr-HR"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har char="•"/>
        <a:defRPr kumimoji="0" lang="hr-HR"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har char="•"/>
        <a:defRPr kumimoji="0" lang="hr-HR"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har char="•"/>
        <a:defRPr kumimoji="0" lang="hr-HR"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har char="•"/>
        <a:defRPr kumimoji="0" lang="hr-HR" sz="20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lang="hr-HR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lang="hr-HR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lang="hr-HR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lang="hr-HR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lang="hr-HR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lang="hr-HR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lang="hr-HR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lang="hr-HR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lang="hr-HR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>
            <a:spLocks noGrp="1"/>
          </p:cNvSpPr>
          <p:nvPr>
            <p:ph type="title"/>
          </p:nvPr>
        </p:nvSpPr>
        <p:spPr>
          <a:xfrm>
            <a:off x="914400" y="457200"/>
            <a:ext cx="76962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pPr eaLnBrk="1" latinLnBrk="0" hangingPunct="1"/>
            <a:r>
              <a:rPr kumimoji="0" lang="hr-HR" smtClean="0"/>
              <a:t>Uredite stil naslova matrice</a:t>
            </a:r>
            <a:endParaRPr kumimoji="0" lang="en-US" smtClean="0"/>
          </a:p>
        </p:txBody>
      </p:sp>
      <p:sp>
        <p:nvSpPr>
          <p:cNvPr id="5" name="Rectangle 3"/>
          <p:cNvSpPr>
            <a:spLocks noGrp="1"/>
          </p:cNvSpPr>
          <p:nvPr>
            <p:ph type="body" idx="1"/>
          </p:nvPr>
        </p:nvSpPr>
        <p:spPr>
          <a:xfrm>
            <a:off x="914400" y="1905000"/>
            <a:ext cx="7467600" cy="42211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29" name="Rectangle 4"/>
          <p:cNvSpPr>
            <a:spLocks noGrp="1"/>
          </p:cNvSpPr>
          <p:nvPr>
            <p:ph type="dt" sz="half" idx="2"/>
          </p:nvPr>
        </p:nvSpPr>
        <p:spPr>
          <a:xfrm>
            <a:off x="6705600" y="6248400"/>
            <a:ext cx="1828800" cy="323850"/>
          </a:xfrm>
          <a:prstGeom prst="rect">
            <a:avLst/>
          </a:prstGeom>
        </p:spPr>
        <p:txBody>
          <a:bodyPr vert="horz" anchor="ctr"/>
          <a:lstStyle>
            <a:lvl1pPr eaLnBrk="1" latinLnBrk="0" hangingPunct="1">
              <a:defRPr kumimoji="0" lang="hr-HR" sz="1100"/>
            </a:lvl1pPr>
            <a:extLst/>
          </a:lstStyle>
          <a:p>
            <a:pPr algn="r"/>
            <a:fld id="{8F67D422-08A8-451B-9A67-21962FC4B660}" type="datetimeFigureOut">
              <a:rPr lang="sr-Latn-RS">
                <a:solidFill>
                  <a:prstClr val="white"/>
                </a:solidFill>
              </a:rPr>
              <a:pPr algn="r"/>
              <a:t>9.11.2013</a:t>
            </a:fld>
            <a:endParaRPr sz="1050">
              <a:solidFill>
                <a:prstClr val="white"/>
              </a:solidFill>
            </a:endParaRPr>
          </a:p>
        </p:txBody>
      </p:sp>
      <p:sp>
        <p:nvSpPr>
          <p:cNvPr id="18" name="Rectangle 5"/>
          <p:cNvSpPr>
            <a:spLocks noGrp="1"/>
          </p:cNvSpPr>
          <p:nvPr>
            <p:ph type="ftr" sz="quarter" idx="3"/>
          </p:nvPr>
        </p:nvSpPr>
        <p:spPr>
          <a:xfrm>
            <a:off x="457200" y="6248400"/>
            <a:ext cx="3260886" cy="323850"/>
          </a:xfrm>
          <a:prstGeom prst="rect">
            <a:avLst/>
          </a:prstGeom>
        </p:spPr>
        <p:txBody>
          <a:bodyPr vert="horz"/>
          <a:lstStyle>
            <a:lvl1pPr eaLnBrk="1" latinLnBrk="0" hangingPunct="1">
              <a:defRPr kumimoji="0" lang="hr-HR" sz="1200"/>
            </a:lvl1pPr>
            <a:extLst/>
          </a:lstStyle>
          <a:p>
            <a:endParaRPr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714936" y="6151098"/>
            <a:ext cx="429064" cy="457200"/>
          </a:xfrm>
          <a:prstGeom prst="rect">
            <a:avLst/>
          </a:prstGeom>
        </p:spPr>
        <p:txBody>
          <a:bodyPr vert="horz" anchor="ctr"/>
          <a:lstStyle>
            <a:lvl1pPr eaLnBrk="1" latinLnBrk="0" hangingPunct="1">
              <a:defRPr kumimoji="0" lang="hr-HR" sz="1200"/>
            </a:lvl1pPr>
            <a:extLst/>
          </a:lstStyle>
          <a:p>
            <a:fld id="{169B2101-2E9F-420A-91A3-890890D84497}" type="slidenum">
              <a:rPr>
                <a:solidFill>
                  <a:prstClr val="white"/>
                </a:solidFill>
              </a:rPr>
              <a:pPr/>
              <a:t>‹#›</a:t>
            </a:fld>
            <a:endParaRPr>
              <a:solidFill>
                <a:prstClr val="white"/>
              </a:solidFill>
            </a:endParaRPr>
          </a:p>
        </p:txBody>
      </p:sp>
      <p:grpSp>
        <p:nvGrpSpPr>
          <p:cNvPr id="2" name="Group 23"/>
          <p:cNvGrpSpPr/>
          <p:nvPr/>
        </p:nvGrpSpPr>
        <p:grpSpPr>
          <a:xfrm>
            <a:off x="11555" y="2000250"/>
            <a:ext cx="133350" cy="533400"/>
            <a:chOff x="0" y="2000250"/>
            <a:chExt cx="3733800" cy="533400"/>
          </a:xfrm>
        </p:grpSpPr>
        <p:sp>
          <p:nvSpPr>
            <p:cNvPr id="3" name="Rectangle 14"/>
            <p:cNvSpPr/>
            <p:nvPr/>
          </p:nvSpPr>
          <p:spPr>
            <a:xfrm>
              <a:off x="0" y="2381250"/>
              <a:ext cx="373380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hr-HR">
                <a:solidFill>
                  <a:prstClr val="white"/>
                </a:solidFill>
              </a:endParaRPr>
            </a:p>
          </p:txBody>
        </p:sp>
        <p:sp>
          <p:nvSpPr>
            <p:cNvPr id="28" name="Rectangle 14"/>
            <p:cNvSpPr/>
            <p:nvPr/>
          </p:nvSpPr>
          <p:spPr>
            <a:xfrm>
              <a:off x="0" y="2305050"/>
              <a:ext cx="373380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hr-HR">
                <a:solidFill>
                  <a:prstClr val="white"/>
                </a:solidFill>
              </a:endParaRPr>
            </a:p>
          </p:txBody>
        </p:sp>
        <p:sp>
          <p:nvSpPr>
            <p:cNvPr id="4" name="Rectangle 14"/>
            <p:cNvSpPr/>
            <p:nvPr/>
          </p:nvSpPr>
          <p:spPr>
            <a:xfrm>
              <a:off x="0" y="2228850"/>
              <a:ext cx="373380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hr-HR">
                <a:solidFill>
                  <a:prstClr val="white"/>
                </a:solidFill>
              </a:endParaRPr>
            </a:p>
          </p:txBody>
        </p:sp>
        <p:sp>
          <p:nvSpPr>
            <p:cNvPr id="12" name="Rectangle 14"/>
            <p:cNvSpPr/>
            <p:nvPr/>
          </p:nvSpPr>
          <p:spPr>
            <a:xfrm>
              <a:off x="0" y="2152650"/>
              <a:ext cx="373380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hr-HR">
                <a:solidFill>
                  <a:prstClr val="white"/>
                </a:solidFill>
              </a:endParaRPr>
            </a:p>
          </p:txBody>
        </p:sp>
        <p:sp>
          <p:nvSpPr>
            <p:cNvPr id="9" name="Rectangle 14"/>
            <p:cNvSpPr/>
            <p:nvPr/>
          </p:nvSpPr>
          <p:spPr>
            <a:xfrm>
              <a:off x="0" y="2076450"/>
              <a:ext cx="373380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hr-HR">
                <a:solidFill>
                  <a:prstClr val="white"/>
                </a:solidFill>
              </a:endParaRPr>
            </a:p>
          </p:txBody>
        </p:sp>
        <p:sp>
          <p:nvSpPr>
            <p:cNvPr id="11" name="Rectangle 14"/>
            <p:cNvSpPr/>
            <p:nvPr/>
          </p:nvSpPr>
          <p:spPr>
            <a:xfrm>
              <a:off x="0" y="20002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hr-HR">
                <a:solidFill>
                  <a:prstClr val="white"/>
                </a:solidFill>
              </a:endParaRPr>
            </a:p>
          </p:txBody>
        </p:sp>
        <p:sp>
          <p:nvSpPr>
            <p:cNvPr id="31" name="Rectangle 14"/>
            <p:cNvSpPr/>
            <p:nvPr/>
          </p:nvSpPr>
          <p:spPr>
            <a:xfrm>
              <a:off x="0" y="24574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hr-HR">
                <a:solidFill>
                  <a:prstClr val="white"/>
                </a:solidFill>
              </a:endParaRPr>
            </a:p>
          </p:txBody>
        </p:sp>
      </p:grpSp>
      <p:grpSp>
        <p:nvGrpSpPr>
          <p:cNvPr id="10" name="Group 35"/>
          <p:cNvGrpSpPr/>
          <p:nvPr/>
        </p:nvGrpSpPr>
        <p:grpSpPr>
          <a:xfrm>
            <a:off x="8584055" y="2000250"/>
            <a:ext cx="552450" cy="542925"/>
            <a:chOff x="8667750" y="2000250"/>
            <a:chExt cx="476250" cy="542925"/>
          </a:xfrm>
        </p:grpSpPr>
        <p:sp>
          <p:nvSpPr>
            <p:cNvPr id="13" name="Rectangle 14"/>
            <p:cNvSpPr/>
            <p:nvPr/>
          </p:nvSpPr>
          <p:spPr>
            <a:xfrm>
              <a:off x="8667750" y="2381250"/>
              <a:ext cx="47625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hr-HR">
                <a:solidFill>
                  <a:prstClr val="white"/>
                </a:solidFill>
              </a:endParaRPr>
            </a:p>
          </p:txBody>
        </p:sp>
        <p:sp>
          <p:nvSpPr>
            <p:cNvPr id="24" name="Rectangle 14"/>
            <p:cNvSpPr/>
            <p:nvPr/>
          </p:nvSpPr>
          <p:spPr>
            <a:xfrm>
              <a:off x="8667750" y="2305050"/>
              <a:ext cx="47625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hr-HR">
                <a:solidFill>
                  <a:prstClr val="white"/>
                </a:solidFill>
              </a:endParaRPr>
            </a:p>
          </p:txBody>
        </p:sp>
        <p:sp>
          <p:nvSpPr>
            <p:cNvPr id="19" name="Rectangle 14"/>
            <p:cNvSpPr/>
            <p:nvPr/>
          </p:nvSpPr>
          <p:spPr>
            <a:xfrm>
              <a:off x="8667750" y="2228850"/>
              <a:ext cx="47625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hr-HR">
                <a:solidFill>
                  <a:prstClr val="white"/>
                </a:solidFill>
              </a:endParaRPr>
            </a:p>
          </p:txBody>
        </p:sp>
        <p:sp>
          <p:nvSpPr>
            <p:cNvPr id="30" name="Rectangle 14"/>
            <p:cNvSpPr/>
            <p:nvPr/>
          </p:nvSpPr>
          <p:spPr>
            <a:xfrm>
              <a:off x="8667750" y="2152650"/>
              <a:ext cx="47625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hr-HR">
                <a:solidFill>
                  <a:prstClr val="white"/>
                </a:solidFill>
              </a:endParaRPr>
            </a:p>
          </p:txBody>
        </p:sp>
        <p:sp>
          <p:nvSpPr>
            <p:cNvPr id="17" name="Rectangle 14"/>
            <p:cNvSpPr/>
            <p:nvPr/>
          </p:nvSpPr>
          <p:spPr>
            <a:xfrm>
              <a:off x="8667750" y="2076450"/>
              <a:ext cx="47625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hr-HR">
                <a:solidFill>
                  <a:prstClr val="white"/>
                </a:solidFill>
              </a:endParaRPr>
            </a:p>
          </p:txBody>
        </p:sp>
        <p:sp>
          <p:nvSpPr>
            <p:cNvPr id="16" name="Rectangle 14"/>
            <p:cNvSpPr/>
            <p:nvPr/>
          </p:nvSpPr>
          <p:spPr>
            <a:xfrm>
              <a:off x="8667750" y="2000250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hr-HR">
                <a:solidFill>
                  <a:prstClr val="white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8667750" y="2466975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hr-HR">
                <a:solidFill>
                  <a:prstClr val="white"/>
                </a:solidFill>
              </a:endParaRPr>
            </a:p>
          </p:txBody>
        </p:sp>
      </p:grpSp>
      <p:sp>
        <p:nvSpPr>
          <p:cNvPr id="23" name="Oval 28"/>
          <p:cNvSpPr/>
          <p:nvPr/>
        </p:nvSpPr>
        <p:spPr>
          <a:xfrm>
            <a:off x="8572500" y="63246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hr-H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33169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lang="hr-HR" sz="3600">
          <a:solidFill>
            <a:schemeClr val="tx1"/>
          </a:solidFill>
          <a:latin typeface="+mj-lt"/>
          <a:ea typeface="+mj-ea"/>
          <a:cs typeface="+mj-cs"/>
        </a:defRPr>
      </a:lvl1pPr>
      <a:lvl2pPr eaLnBrk="1" latinLnBrk="0" hangingPunct="1">
        <a:defRPr kumimoji="0" lang="hr-HR">
          <a:solidFill>
            <a:schemeClr val="tx2"/>
          </a:solidFill>
        </a:defRPr>
      </a:lvl2pPr>
      <a:lvl3pPr eaLnBrk="1" latinLnBrk="0" hangingPunct="1">
        <a:defRPr kumimoji="0" lang="hr-HR">
          <a:solidFill>
            <a:schemeClr val="tx2"/>
          </a:solidFill>
        </a:defRPr>
      </a:lvl3pPr>
      <a:lvl4pPr eaLnBrk="1" latinLnBrk="0" hangingPunct="1">
        <a:defRPr kumimoji="0" lang="hr-HR">
          <a:solidFill>
            <a:schemeClr val="tx2"/>
          </a:solidFill>
        </a:defRPr>
      </a:lvl4pPr>
      <a:lvl5pPr eaLnBrk="1" latinLnBrk="0" hangingPunct="1">
        <a:defRPr kumimoji="0" lang="hr-HR">
          <a:solidFill>
            <a:schemeClr val="tx2"/>
          </a:solidFill>
        </a:defRPr>
      </a:lvl5pPr>
      <a:lvl6pPr eaLnBrk="1" latinLnBrk="0" hangingPunct="1">
        <a:defRPr kumimoji="0" lang="hr-HR">
          <a:solidFill>
            <a:schemeClr val="tx2"/>
          </a:solidFill>
        </a:defRPr>
      </a:lvl6pPr>
      <a:lvl7pPr eaLnBrk="1" latinLnBrk="0" hangingPunct="1">
        <a:defRPr kumimoji="0" lang="hr-HR">
          <a:solidFill>
            <a:schemeClr val="tx2"/>
          </a:solidFill>
        </a:defRPr>
      </a:lvl7pPr>
      <a:lvl8pPr eaLnBrk="1" latinLnBrk="0" hangingPunct="1">
        <a:defRPr kumimoji="0" lang="hr-HR">
          <a:solidFill>
            <a:schemeClr val="tx2"/>
          </a:solidFill>
        </a:defRPr>
      </a:lvl8pPr>
      <a:lvl9pPr eaLnBrk="1" latinLnBrk="0" hangingPunct="1">
        <a:defRPr kumimoji="0" lang="hr-HR">
          <a:solidFill>
            <a:schemeClr val="tx2"/>
          </a:solidFill>
        </a:defRPr>
      </a:lvl9pPr>
      <a:extLst/>
    </p:titleStyle>
    <p:bodyStyle>
      <a:lvl1pPr marL="342900" indent="-342900" algn="l" rtl="0" eaLnBrk="1" latinLnBrk="0" hangingPunct="1">
        <a:spcBef>
          <a:spcPct val="20000"/>
        </a:spcBef>
        <a:buChar char="•"/>
        <a:defRPr kumimoji="0" lang="hr-HR"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har char="–"/>
        <a:defRPr kumimoji="0" lang="hr-HR" sz="20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har char="•"/>
        <a:defRPr kumimoji="0" lang="hr-HR"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har char="–"/>
        <a:defRPr kumimoji="0" lang="hr-HR"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har char="»"/>
        <a:defRPr kumimoji="0" lang="hr-HR"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har char="•"/>
        <a:defRPr kumimoji="0" lang="hr-HR"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har char="•"/>
        <a:defRPr kumimoji="0" lang="hr-HR"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har char="•"/>
        <a:defRPr kumimoji="0" lang="hr-HR"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har char="•"/>
        <a:defRPr kumimoji="0" lang="hr-HR" sz="20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lang="hr-HR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lang="hr-HR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lang="hr-HR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lang="hr-HR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lang="hr-HR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lang="hr-HR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lang="hr-HR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lang="hr-HR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lang="hr-HR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638E969-0507-4C18-840A-C334E8556794}" type="datetimeFigureOut">
              <a:rPr lang="hr-HR" smtClean="0">
                <a:solidFill>
                  <a:srgbClr val="895D1D"/>
                </a:solidFill>
              </a:rPr>
              <a:pPr/>
              <a:t>9.11.2013.</a:t>
            </a:fld>
            <a:endParaRPr lang="hr-HR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hr-HR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CD5E1584-D605-456C-ADBF-9490A8483B86}" type="slidenum">
              <a:rPr lang="hr-HR" smtClean="0">
                <a:solidFill>
                  <a:srgbClr val="895D1D"/>
                </a:solidFill>
              </a:rPr>
              <a:pPr/>
              <a:t>‹#›</a:t>
            </a:fld>
            <a:endParaRPr lang="hr-HR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041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image" Target="../media/image8.wm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Velika zemljopisna otkrića 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Otkrića i podjela Amerike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3538166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Rezervirano mjesto sadržaja 8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703184962"/>
              </p:ext>
            </p:extLst>
          </p:nvPr>
        </p:nvGraphicFramePr>
        <p:xfrm>
          <a:off x="539552" y="1340768"/>
          <a:ext cx="4968552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Rezervirano mjesto sadržaja 7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1315635559"/>
              </p:ext>
            </p:extLst>
          </p:nvPr>
        </p:nvGraphicFramePr>
        <p:xfrm>
          <a:off x="4788024" y="3121709"/>
          <a:ext cx="3744416" cy="29715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1027" name="Picture 3" descr="C:\Users\Gordana\AppData\Local\Microsoft\Windows\Temporary Internet Files\Content.IE5\8Q00SAMO\MC900397188[1].wmf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836712"/>
            <a:ext cx="1800200" cy="2284997"/>
          </a:xfrm>
          <a:prstGeom prst="ellipse">
            <a:avLst/>
          </a:prstGeom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9299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  <p:bldGraphic spid="8" grpId="0">
        <p:bldAsOne/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viz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</a:schemeClr>
            </a:gs>
            <a:gs pos="100000">
              <a:schemeClr val="phClr">
                <a:shade val="80000"/>
                <a:satMod val="150000"/>
              </a:schemeClr>
            </a:gs>
          </a:gsLst>
          <a:path path="circle">
            <a:fillToRect l="50000" t="50000"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7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Kviz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</a:schemeClr>
            </a:gs>
            <a:gs pos="100000">
              <a:schemeClr val="phClr">
                <a:shade val="80000"/>
                <a:satMod val="150000"/>
              </a:schemeClr>
            </a:gs>
          </a:gsLst>
          <a:path path="circle">
            <a:fillToRect l="50000" t="50000"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7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vrdi uvez">
  <a:themeElements>
    <a:clrScheme name="Tvrdi uvez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Tvrdi uvez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Tvrdi uvez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3210</TotalTime>
  <Words>16</Words>
  <Application>Microsoft Office PowerPoint</Application>
  <PresentationFormat>Prikaz na zaslonu (4:3)</PresentationFormat>
  <Paragraphs>5</Paragraphs>
  <Slides>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4</vt:i4>
      </vt:variant>
      <vt:variant>
        <vt:lpstr>Naslovi slajdova</vt:lpstr>
      </vt:variant>
      <vt:variant>
        <vt:i4>2</vt:i4>
      </vt:variant>
    </vt:vector>
  </HeadingPairs>
  <TitlesOfParts>
    <vt:vector size="6" baseType="lpstr">
      <vt:lpstr>Austin</vt:lpstr>
      <vt:lpstr>Kviz</vt:lpstr>
      <vt:lpstr>1_Kviz</vt:lpstr>
      <vt:lpstr>Tvrdi uvez</vt:lpstr>
      <vt:lpstr>Velika zemljopisna otkrića </vt:lpstr>
      <vt:lpstr>PowerPointova prezentacija</vt:lpstr>
    </vt:vector>
  </TitlesOfParts>
  <Company>MZOS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Gordana</dc:creator>
  <cp:lastModifiedBy>Gordana</cp:lastModifiedBy>
  <cp:revision>30</cp:revision>
  <dcterms:created xsi:type="dcterms:W3CDTF">2013-03-09T15:04:46Z</dcterms:created>
  <dcterms:modified xsi:type="dcterms:W3CDTF">2013-11-09T21:12:19Z</dcterms:modified>
</cp:coreProperties>
</file>