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0080625" cy="7559675"/>
  <p:notesSz cx="7559675" cy="10691813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16" y="-72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292068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2020680"/>
            <a:ext cx="292068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2020680"/>
            <a:ext cx="292068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4462920"/>
            <a:ext cx="292068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462920"/>
            <a:ext cx="292068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4462920"/>
            <a:ext cx="292068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4000" y="408600"/>
            <a:ext cx="9071640" cy="5853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292068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571200" y="2020680"/>
            <a:ext cx="292068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638040" y="2020680"/>
            <a:ext cx="292068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04000" y="4462920"/>
            <a:ext cx="292068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571200" y="4462920"/>
            <a:ext cx="292068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638040" y="4462920"/>
            <a:ext cx="292068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504000" y="408600"/>
            <a:ext cx="9071640" cy="5853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292068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3571200" y="2020680"/>
            <a:ext cx="292068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638040" y="2020680"/>
            <a:ext cx="292068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504000" y="4462920"/>
            <a:ext cx="292068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3571200" y="4462920"/>
            <a:ext cx="292068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6638040" y="4462920"/>
            <a:ext cx="292068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408600"/>
            <a:ext cx="9071640" cy="5853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467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467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46292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IE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2020680"/>
            <a:ext cx="442692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462920"/>
            <a:ext cx="9071640" cy="2229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190548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IE" sz="4400" b="0" strike="noStrike" spc="-1">
                <a:solidFill>
                  <a:srgbClr val="FFFFFF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3456000"/>
            <a:ext cx="9071640" cy="269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4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IE" sz="3200" b="0" strike="noStrike" spc="-1">
                <a:solidFill>
                  <a:srgbClr val="FFFFFF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28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IE" sz="2800" b="0" strike="noStrike" spc="-1">
                <a:solidFill>
                  <a:srgbClr val="FFFFFF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45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IE" sz="2400" b="0" strike="noStrike" spc="-1">
                <a:solidFill>
                  <a:srgbClr val="FFFFFF"/>
                </a:solidFill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1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IE" sz="2000" b="0" strike="noStrike" spc="-1">
                <a:solidFill>
                  <a:srgbClr val="FFFFFF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IE" sz="2000" b="0" strike="noStrike" spc="-1">
                <a:solidFill>
                  <a:srgbClr val="FFFFFF"/>
                </a:solidFill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IE" sz="2000" b="0" strike="noStrike" spc="-1">
                <a:solidFill>
                  <a:srgbClr val="FFFFFF"/>
                </a:solidFill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IE" sz="2000" b="0" strike="noStrike" spc="-1">
                <a:solidFill>
                  <a:srgbClr val="FFFFFF"/>
                </a:solidFill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80000" y="6886800"/>
            <a:ext cx="2348280" cy="52128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IE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1280"/>
          </a:xfrm>
          <a:prstGeom prst="rect">
            <a:avLst/>
          </a:prstGeom>
        </p:spPr>
        <p:txBody>
          <a:bodyPr lIns="0" tIns="0" rIns="0" bIns="0" anchor="b"/>
          <a:lstStyle/>
          <a:p>
            <a:pPr algn="ctr"/>
            <a:r>
              <a:rPr lang="en-IE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587360" y="6886800"/>
            <a:ext cx="2348280" cy="52128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27A8C505-B8B7-42E8-9638-34AC54B6E189}" type="slidenum">
              <a:rPr lang="en-IE" sz="1400" b="0" strike="noStrike" spc="-1">
                <a:latin typeface="Times New Roman"/>
              </a:rPr>
              <a:pPr algn="r"/>
              <a:t>‹#›</a:t>
            </a:fld>
            <a:endParaRPr lang="en-IE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40860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IE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2020680"/>
            <a:ext cx="9071640" cy="467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4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IE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28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IE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45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IE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1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IE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IE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IE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78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IE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216000" y="6886800"/>
            <a:ext cx="2348280" cy="52128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IE" sz="1400" b="0" strike="noStrike" spc="-1">
                <a:latin typeface="Times New Roman"/>
              </a:rPr>
              <a:t> 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1280"/>
          </a:xfrm>
          <a:prstGeom prst="rect">
            <a:avLst/>
          </a:prstGeom>
        </p:spPr>
        <p:txBody>
          <a:bodyPr lIns="0" tIns="0" rIns="0" bIns="0" anchor="b"/>
          <a:lstStyle/>
          <a:p>
            <a:pPr algn="ctr"/>
            <a:r>
              <a:rPr lang="en-IE" sz="1400" b="0" strike="noStrike" spc="-1">
                <a:latin typeface="Times New Roman"/>
              </a:rPr>
              <a:t> 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7623360" y="6886800"/>
            <a:ext cx="2348280" cy="52128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7724C786-0E91-404A-9EED-D3B5B0499D7E}" type="slidenum">
              <a:rPr lang="en-IE" sz="1400" b="0" strike="noStrike" spc="-1">
                <a:latin typeface="Times New Roman"/>
              </a:rPr>
              <a:pPr algn="r"/>
              <a:t>‹#›</a:t>
            </a:fld>
            <a:endParaRPr lang="en-IE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81"/>
          <p:cNvPicPr/>
          <p:nvPr/>
        </p:nvPicPr>
        <p:blipFill>
          <a:blip r:embed="rId14" cstate="print"/>
          <a:stretch/>
        </p:blipFill>
        <p:spPr>
          <a:xfrm>
            <a:off x="-16920" y="-12240"/>
            <a:ext cx="10096920" cy="948240"/>
          </a:xfrm>
          <a:prstGeom prst="rect">
            <a:avLst/>
          </a:prstGeom>
          <a:ln>
            <a:noFill/>
          </a:ln>
        </p:spPr>
      </p:pic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969840"/>
            <a:ext cx="9071640" cy="1046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E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2232000"/>
            <a:ext cx="9071640" cy="439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E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E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E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E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E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E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E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85" name="PlaceHolder 3"/>
          <p:cNvSpPr>
            <a:spLocks noGrp="1"/>
          </p:cNvSpPr>
          <p:nvPr>
            <p:ph type="dt"/>
          </p:nvPr>
        </p:nvSpPr>
        <p:spPr>
          <a:xfrm>
            <a:off x="180000" y="6887160"/>
            <a:ext cx="2348280" cy="52128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IE" sz="1400" b="0" strike="noStrike" spc="-1">
                <a:latin typeface="Times New Roman"/>
              </a:rPr>
              <a:t> </a:t>
            </a:r>
          </a:p>
        </p:txBody>
      </p:sp>
      <p:sp>
        <p:nvSpPr>
          <p:cNvPr id="86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 anchor="b"/>
          <a:lstStyle/>
          <a:p>
            <a:pPr algn="ctr"/>
            <a:r>
              <a:rPr lang="en-IE" sz="1400" b="0" strike="noStrike" spc="-1">
                <a:latin typeface="Times New Roman"/>
              </a:rPr>
              <a:t> </a:t>
            </a:r>
          </a:p>
        </p:txBody>
      </p:sp>
      <p:sp>
        <p:nvSpPr>
          <p:cNvPr id="87" name="PlaceHolder 5"/>
          <p:cNvSpPr>
            <a:spLocks noGrp="1"/>
          </p:cNvSpPr>
          <p:nvPr>
            <p:ph type="sldNum"/>
          </p:nvPr>
        </p:nvSpPr>
        <p:spPr>
          <a:xfrm>
            <a:off x="7587360" y="6887160"/>
            <a:ext cx="2348280" cy="52128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D5B659C2-E1BB-46A6-9164-3652942F1EF2}" type="slidenum">
              <a:rPr lang="en-IE" sz="1400" b="0" strike="noStrike" spc="-1">
                <a:latin typeface="Times New Roman"/>
              </a:rPr>
              <a:pPr algn="r"/>
              <a:t>‹#›</a:t>
            </a:fld>
            <a:endParaRPr lang="en-IE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2808000" y="2592000"/>
            <a:ext cx="4569840" cy="1309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IE" sz="8000" b="0" strike="noStrike" spc="-1">
                <a:solidFill>
                  <a:srgbClr val="FFF200"/>
                </a:solidFill>
                <a:latin typeface="FreeMono"/>
              </a:rPr>
              <a:t>SATURN</a:t>
            </a:r>
            <a:endParaRPr lang="en-IE" sz="8000" b="0" strike="noStrike" spc="-1">
              <a:latin typeface="Arial"/>
            </a:endParaRPr>
          </a:p>
        </p:txBody>
      </p:sp>
      <p:pic>
        <p:nvPicPr>
          <p:cNvPr id="125" name="Picture 124"/>
          <p:cNvPicPr/>
          <p:nvPr/>
        </p:nvPicPr>
        <p:blipFill>
          <a:blip r:embed="rId2" cstate="print"/>
          <a:srcRect l="5516" t="16921" r="6021" b="25932"/>
          <a:stretch/>
        </p:blipFill>
        <p:spPr>
          <a:xfrm>
            <a:off x="7704000" y="432000"/>
            <a:ext cx="2063880" cy="1440000"/>
          </a:xfrm>
          <a:prstGeom prst="rect">
            <a:avLst/>
          </a:prstGeom>
          <a:ln>
            <a:noFill/>
          </a:ln>
        </p:spPr>
      </p:pic>
      <p:pic>
        <p:nvPicPr>
          <p:cNvPr id="126" name="Picture 125"/>
          <p:cNvPicPr/>
          <p:nvPr/>
        </p:nvPicPr>
        <p:blipFill>
          <a:blip r:embed="rId3" cstate="print"/>
          <a:srcRect t="16921" b="24976"/>
          <a:stretch/>
        </p:blipFill>
        <p:spPr>
          <a:xfrm>
            <a:off x="403920" y="4757400"/>
            <a:ext cx="2409840" cy="1512000"/>
          </a:xfrm>
          <a:prstGeom prst="rect">
            <a:avLst/>
          </a:prstGeom>
          <a:ln>
            <a:noFill/>
          </a:ln>
        </p:spPr>
      </p:pic>
      <p:sp>
        <p:nvSpPr>
          <p:cNvPr id="127" name="CustomShape 2"/>
          <p:cNvSpPr/>
          <p:nvPr/>
        </p:nvSpPr>
        <p:spPr>
          <a:xfrm>
            <a:off x="3240000" y="1224000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FFF200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8" name="CustomShape 3"/>
          <p:cNvSpPr/>
          <p:nvPr/>
        </p:nvSpPr>
        <p:spPr>
          <a:xfrm>
            <a:off x="8352000" y="4032000"/>
            <a:ext cx="360000" cy="288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FFF200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" name="CustomShape 4"/>
          <p:cNvSpPr/>
          <p:nvPr/>
        </p:nvSpPr>
        <p:spPr>
          <a:xfrm>
            <a:off x="4968000" y="5760000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FFF200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0" name="CustomShape 5"/>
          <p:cNvSpPr/>
          <p:nvPr/>
        </p:nvSpPr>
        <p:spPr>
          <a:xfrm>
            <a:off x="648000" y="2736000"/>
            <a:ext cx="288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FFF200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1" name="CustomShape 6"/>
          <p:cNvSpPr/>
          <p:nvPr/>
        </p:nvSpPr>
        <p:spPr>
          <a:xfrm>
            <a:off x="6408000" y="720000"/>
            <a:ext cx="216000" cy="21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FFF200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2" name="CustomShape 7"/>
          <p:cNvSpPr/>
          <p:nvPr/>
        </p:nvSpPr>
        <p:spPr>
          <a:xfrm>
            <a:off x="7776000" y="6912000"/>
            <a:ext cx="792000" cy="43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FFF200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3" name="CustomShape 8"/>
          <p:cNvSpPr/>
          <p:nvPr/>
        </p:nvSpPr>
        <p:spPr>
          <a:xfrm>
            <a:off x="2664000" y="6624000"/>
            <a:ext cx="288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FFF200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4" name="CustomShape 9"/>
          <p:cNvSpPr/>
          <p:nvPr/>
        </p:nvSpPr>
        <p:spPr>
          <a:xfrm>
            <a:off x="864000" y="648000"/>
            <a:ext cx="216000" cy="21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FFF200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144000" y="5904000"/>
            <a:ext cx="7998840" cy="1882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IE" sz="1800" b="0" strike="noStrike" spc="-1">
                <a:solidFill>
                  <a:srgbClr val="FFF200"/>
                </a:solidFill>
                <a:latin typeface="FreeMono"/>
              </a:rPr>
              <a:t>Saturn</a:t>
            </a:r>
            <a:r>
              <a:rPr lang="en-IE" sz="1800" b="0" strike="noStrike" spc="-1">
                <a:latin typeface="FreeMono"/>
              </a:rPr>
              <a:t> je 6. planet u Sunčevu sustavu.</a:t>
            </a:r>
          </a:p>
          <a:p>
            <a:r>
              <a:rPr lang="en-IE" sz="1800" b="0" strike="noStrike" spc="-1">
                <a:latin typeface="FreeMono"/>
              </a:rPr>
              <a:t>Udaljen je 9,54 AJ odnosno 1 429 400 000 km od Sunca.</a:t>
            </a:r>
          </a:p>
          <a:p>
            <a:r>
              <a:rPr lang="en-IE" sz="1800" b="0" strike="noStrike" spc="-1">
                <a:solidFill>
                  <a:srgbClr val="FFF200"/>
                </a:solidFill>
                <a:latin typeface="FreeMono"/>
              </a:rPr>
              <a:t>Saturn</a:t>
            </a:r>
            <a:r>
              <a:rPr lang="en-IE" sz="1800" b="0" strike="noStrike" spc="-1">
                <a:latin typeface="FreeMono"/>
              </a:rPr>
              <a:t> je po volumenu i masi drugi planet nakon Jupitera.</a:t>
            </a:r>
          </a:p>
        </p:txBody>
      </p:sp>
      <p:pic>
        <p:nvPicPr>
          <p:cNvPr id="136" name="Picture 135"/>
          <p:cNvPicPr/>
          <p:nvPr/>
        </p:nvPicPr>
        <p:blipFill>
          <a:blip r:embed="rId2" cstate="print"/>
          <a:stretch/>
        </p:blipFill>
        <p:spPr>
          <a:xfrm>
            <a:off x="6624000" y="4562640"/>
            <a:ext cx="3189600" cy="1629360"/>
          </a:xfrm>
          <a:prstGeom prst="rect">
            <a:avLst/>
          </a:prstGeom>
          <a:ln>
            <a:noFill/>
          </a:ln>
        </p:spPr>
      </p:pic>
      <p:pic>
        <p:nvPicPr>
          <p:cNvPr id="137" name="Picture 136"/>
          <p:cNvPicPr/>
          <p:nvPr/>
        </p:nvPicPr>
        <p:blipFill>
          <a:blip r:embed="rId3" cstate="print"/>
          <a:stretch/>
        </p:blipFill>
        <p:spPr>
          <a:xfrm>
            <a:off x="270720" y="1039320"/>
            <a:ext cx="5921280" cy="4144680"/>
          </a:xfrm>
          <a:prstGeom prst="rect">
            <a:avLst/>
          </a:prstGeom>
          <a:ln>
            <a:noFill/>
          </a:ln>
        </p:spPr>
      </p:pic>
      <p:sp>
        <p:nvSpPr>
          <p:cNvPr id="138" name="CustomShape 2"/>
          <p:cNvSpPr/>
          <p:nvPr/>
        </p:nvSpPr>
        <p:spPr>
          <a:xfrm>
            <a:off x="6984000" y="1440000"/>
            <a:ext cx="2232000" cy="1512000"/>
          </a:xfrm>
          <a:prstGeom prst="horizontalScroll">
            <a:avLst>
              <a:gd name="adj" fmla="val 12500"/>
            </a:avLst>
          </a:prstGeom>
          <a:solidFill>
            <a:srgbClr val="FAA61A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" name="TextShape 3"/>
          <p:cNvSpPr txBox="1"/>
          <p:nvPr/>
        </p:nvSpPr>
        <p:spPr>
          <a:xfrm>
            <a:off x="7643160" y="2016000"/>
            <a:ext cx="996840" cy="516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IE" sz="2000" b="0" strike="noStrike" spc="-1">
                <a:solidFill>
                  <a:srgbClr val="21409A"/>
                </a:solidFill>
                <a:latin typeface="Ani"/>
              </a:rPr>
              <a:t>Saturn</a:t>
            </a:r>
          </a:p>
        </p:txBody>
      </p:sp>
      <p:sp>
        <p:nvSpPr>
          <p:cNvPr id="140" name="CustomShape 4"/>
          <p:cNvSpPr/>
          <p:nvPr/>
        </p:nvSpPr>
        <p:spPr>
          <a:xfrm>
            <a:off x="8640000" y="1872000"/>
            <a:ext cx="216000" cy="288000"/>
          </a:xfrm>
          <a:custGeom>
            <a:avLst/>
            <a:gdLst/>
            <a:ahLst/>
            <a:cxnLst/>
            <a:rect l="0" t="0" r="r" b="b"/>
            <a:pathLst>
              <a:path w="602" h="802">
                <a:moveTo>
                  <a:pt x="0" y="400"/>
                </a:moveTo>
                <a:lnTo>
                  <a:pt x="247" y="330"/>
                </a:lnTo>
                <a:lnTo>
                  <a:pt x="300" y="0"/>
                </a:lnTo>
                <a:lnTo>
                  <a:pt x="353" y="330"/>
                </a:lnTo>
                <a:lnTo>
                  <a:pt x="601" y="400"/>
                </a:lnTo>
                <a:lnTo>
                  <a:pt x="353" y="470"/>
                </a:lnTo>
                <a:lnTo>
                  <a:pt x="300" y="801"/>
                </a:lnTo>
                <a:lnTo>
                  <a:pt x="247" y="470"/>
                </a:lnTo>
                <a:lnTo>
                  <a:pt x="0" y="400"/>
                </a:lnTo>
              </a:path>
            </a:pathLst>
          </a:custGeom>
          <a:solidFill>
            <a:srgbClr val="59C5C7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1" name="CustomShape 5"/>
          <p:cNvSpPr/>
          <p:nvPr/>
        </p:nvSpPr>
        <p:spPr>
          <a:xfrm>
            <a:off x="7416000" y="2304000"/>
            <a:ext cx="227160" cy="228960"/>
          </a:xfrm>
          <a:custGeom>
            <a:avLst/>
            <a:gdLst/>
            <a:ahLst/>
            <a:cxnLst/>
            <a:rect l="0" t="0" r="r" b="b"/>
            <a:pathLst>
              <a:path w="633" h="638">
                <a:moveTo>
                  <a:pt x="0" y="318"/>
                </a:moveTo>
                <a:lnTo>
                  <a:pt x="260" y="262"/>
                </a:lnTo>
                <a:lnTo>
                  <a:pt x="316" y="0"/>
                </a:lnTo>
                <a:lnTo>
                  <a:pt x="371" y="262"/>
                </a:lnTo>
                <a:lnTo>
                  <a:pt x="632" y="318"/>
                </a:lnTo>
                <a:lnTo>
                  <a:pt x="371" y="374"/>
                </a:lnTo>
                <a:lnTo>
                  <a:pt x="316" y="637"/>
                </a:lnTo>
                <a:lnTo>
                  <a:pt x="260" y="374"/>
                </a:lnTo>
                <a:lnTo>
                  <a:pt x="0" y="318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2" name="CustomShape 6"/>
          <p:cNvSpPr/>
          <p:nvPr/>
        </p:nvSpPr>
        <p:spPr>
          <a:xfrm>
            <a:off x="7632000" y="1872000"/>
            <a:ext cx="360" cy="72000"/>
          </a:xfrm>
          <a:custGeom>
            <a:avLst/>
            <a:gdLst/>
            <a:ahLst/>
            <a:cxnLst/>
            <a:rect l="0" t="0" r="r" b="b"/>
            <a:pathLst>
              <a:path w="3" h="201">
                <a:moveTo>
                  <a:pt x="0" y="100"/>
                </a:moveTo>
                <a:lnTo>
                  <a:pt x="0" y="82"/>
                </a:lnTo>
                <a:lnTo>
                  <a:pt x="1" y="0"/>
                </a:lnTo>
                <a:lnTo>
                  <a:pt x="1" y="82"/>
                </a:lnTo>
                <a:lnTo>
                  <a:pt x="2" y="100"/>
                </a:lnTo>
                <a:lnTo>
                  <a:pt x="1" y="118"/>
                </a:lnTo>
                <a:lnTo>
                  <a:pt x="1" y="200"/>
                </a:lnTo>
                <a:lnTo>
                  <a:pt x="0" y="118"/>
                </a:lnTo>
                <a:lnTo>
                  <a:pt x="0" y="10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3" name="CustomShape 7"/>
          <p:cNvSpPr/>
          <p:nvPr/>
        </p:nvSpPr>
        <p:spPr>
          <a:xfrm>
            <a:off x="7560000" y="1872000"/>
            <a:ext cx="216000" cy="144000"/>
          </a:xfrm>
          <a:custGeom>
            <a:avLst/>
            <a:gdLst/>
            <a:ahLst/>
            <a:cxnLst/>
            <a:rect l="0" t="0" r="r" b="b"/>
            <a:pathLst>
              <a:path w="602" h="402">
                <a:moveTo>
                  <a:pt x="0" y="200"/>
                </a:moveTo>
                <a:lnTo>
                  <a:pt x="247" y="165"/>
                </a:lnTo>
                <a:lnTo>
                  <a:pt x="300" y="0"/>
                </a:lnTo>
                <a:lnTo>
                  <a:pt x="353" y="165"/>
                </a:lnTo>
                <a:lnTo>
                  <a:pt x="601" y="200"/>
                </a:lnTo>
                <a:lnTo>
                  <a:pt x="353" y="235"/>
                </a:lnTo>
                <a:lnTo>
                  <a:pt x="300" y="401"/>
                </a:lnTo>
                <a:lnTo>
                  <a:pt x="247" y="235"/>
                </a:lnTo>
                <a:lnTo>
                  <a:pt x="0" y="20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4" name="CustomShape 8"/>
          <p:cNvSpPr/>
          <p:nvPr/>
        </p:nvSpPr>
        <p:spPr>
          <a:xfrm>
            <a:off x="8640000" y="2532960"/>
            <a:ext cx="144000" cy="203040"/>
          </a:xfrm>
          <a:custGeom>
            <a:avLst/>
            <a:gdLst/>
            <a:ahLst/>
            <a:cxnLst/>
            <a:rect l="0" t="0" r="r" b="b"/>
            <a:pathLst>
              <a:path w="402" h="566">
                <a:moveTo>
                  <a:pt x="0" y="282"/>
                </a:moveTo>
                <a:lnTo>
                  <a:pt x="165" y="232"/>
                </a:lnTo>
                <a:lnTo>
                  <a:pt x="200" y="0"/>
                </a:lnTo>
                <a:lnTo>
                  <a:pt x="235" y="232"/>
                </a:lnTo>
                <a:lnTo>
                  <a:pt x="401" y="282"/>
                </a:lnTo>
                <a:lnTo>
                  <a:pt x="235" y="332"/>
                </a:lnTo>
                <a:lnTo>
                  <a:pt x="200" y="565"/>
                </a:lnTo>
                <a:lnTo>
                  <a:pt x="165" y="332"/>
                </a:lnTo>
                <a:lnTo>
                  <a:pt x="0" y="282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792000" y="864000"/>
            <a:ext cx="8928000" cy="5994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IE" sz="2000" b="0" strike="noStrike" spc="-1">
                <a:solidFill>
                  <a:srgbClr val="FFF200"/>
                </a:solidFill>
                <a:latin typeface="FreeMono"/>
              </a:rPr>
              <a:t>Saturn je planet najmanje gustoće i s najvećim prstenom.</a:t>
            </a:r>
            <a:endParaRPr lang="en-IE" sz="2000" b="0" strike="noStrike" spc="-1">
              <a:latin typeface="FreeMono"/>
            </a:endParaRPr>
          </a:p>
        </p:txBody>
      </p:sp>
      <p:pic>
        <p:nvPicPr>
          <p:cNvPr id="146" name="Picture 145"/>
          <p:cNvPicPr/>
          <p:nvPr/>
        </p:nvPicPr>
        <p:blipFill>
          <a:blip r:embed="rId2" cstate="print"/>
          <a:srcRect b="13252"/>
          <a:stretch/>
        </p:blipFill>
        <p:spPr>
          <a:xfrm>
            <a:off x="792000" y="3960000"/>
            <a:ext cx="2832480" cy="2593440"/>
          </a:xfrm>
          <a:prstGeom prst="rect">
            <a:avLst/>
          </a:prstGeom>
          <a:ln>
            <a:noFill/>
          </a:ln>
        </p:spPr>
      </p:pic>
      <p:pic>
        <p:nvPicPr>
          <p:cNvPr id="147" name="Picture 146"/>
          <p:cNvPicPr/>
          <p:nvPr/>
        </p:nvPicPr>
        <p:blipFill>
          <a:blip r:embed="rId3" cstate="print"/>
          <a:stretch/>
        </p:blipFill>
        <p:spPr>
          <a:xfrm>
            <a:off x="5688000" y="1944000"/>
            <a:ext cx="3809520" cy="2857320"/>
          </a:xfrm>
          <a:prstGeom prst="rect">
            <a:avLst/>
          </a:prstGeom>
          <a:ln>
            <a:noFill/>
          </a:ln>
        </p:spPr>
      </p:pic>
      <p:sp>
        <p:nvSpPr>
          <p:cNvPr id="148" name="CustomShape 2"/>
          <p:cNvSpPr/>
          <p:nvPr/>
        </p:nvSpPr>
        <p:spPr>
          <a:xfrm>
            <a:off x="3312000" y="2304000"/>
            <a:ext cx="792000" cy="792000"/>
          </a:xfrm>
          <a:prstGeom prst="ellipse">
            <a:avLst/>
          </a:prstGeom>
          <a:solidFill>
            <a:srgbClr val="0066B3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9" name="TextShape 3"/>
          <p:cNvSpPr txBox="1"/>
          <p:nvPr/>
        </p:nvSpPr>
        <p:spPr>
          <a:xfrm>
            <a:off x="3669120" y="6624000"/>
            <a:ext cx="3884040" cy="318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IE" sz="1800" b="0" strike="noStrike" spc="-1">
                <a:solidFill>
                  <a:srgbClr val="FFF200"/>
                </a:solidFill>
                <a:latin typeface="FreeMono"/>
              </a:rPr>
              <a:t>Obiđe Sunce za 29,5 godina.</a:t>
            </a:r>
            <a:endParaRPr lang="en-IE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301320" y="549720"/>
            <a:ext cx="4607280" cy="60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IE" sz="1800" b="0" strike="noStrike" spc="-1">
                <a:solidFill>
                  <a:srgbClr val="FFFFFF"/>
                </a:solidFill>
                <a:latin typeface="Arial"/>
              </a:rPr>
              <a:t>Tijelo mu je znantno spljošteno.</a:t>
            </a:r>
          </a:p>
        </p:txBody>
      </p:sp>
      <p:sp>
        <p:nvSpPr>
          <p:cNvPr id="151" name="TextShape 2"/>
          <p:cNvSpPr txBox="1"/>
          <p:nvPr/>
        </p:nvSpPr>
        <p:spPr>
          <a:xfrm>
            <a:off x="301320" y="960120"/>
            <a:ext cx="382932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IE" sz="1800" b="0" strike="noStrike" spc="-1">
                <a:solidFill>
                  <a:srgbClr val="FFFFFF"/>
                </a:solidFill>
                <a:latin typeface="Arial"/>
              </a:rPr>
              <a:t>Tako da je najspljošteniji od planeta.</a:t>
            </a:r>
          </a:p>
        </p:txBody>
      </p:sp>
      <p:sp>
        <p:nvSpPr>
          <p:cNvPr id="152" name="TextShape 3"/>
          <p:cNvSpPr txBox="1"/>
          <p:nvPr/>
        </p:nvSpPr>
        <p:spPr>
          <a:xfrm>
            <a:off x="5539680" y="1669680"/>
            <a:ext cx="511632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IE" sz="1800" b="0" strike="noStrike" spc="-1">
                <a:solidFill>
                  <a:srgbClr val="FFFFFF"/>
                </a:solidFill>
                <a:latin typeface="Arial"/>
              </a:rPr>
              <a:t>Masa mu je 95 puta veća od Zemljine.</a:t>
            </a:r>
          </a:p>
        </p:txBody>
      </p:sp>
      <p:sp>
        <p:nvSpPr>
          <p:cNvPr id="153" name="TextShape 4"/>
          <p:cNvSpPr txBox="1"/>
          <p:nvPr/>
        </p:nvSpPr>
        <p:spPr>
          <a:xfrm>
            <a:off x="3168000" y="5544000"/>
            <a:ext cx="602388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IE" sz="1800" b="0" strike="noStrike" spc="-1">
                <a:solidFill>
                  <a:srgbClr val="FFFFFF"/>
                </a:solidFill>
                <a:latin typeface="Arial"/>
              </a:rPr>
              <a:t>Jedini je planet kojega je gustoća manja od gustoće vode.</a:t>
            </a:r>
          </a:p>
        </p:txBody>
      </p:sp>
      <p:sp>
        <p:nvSpPr>
          <p:cNvPr id="154" name="TextShape 5"/>
          <p:cNvSpPr txBox="1"/>
          <p:nvPr/>
        </p:nvSpPr>
        <p:spPr>
          <a:xfrm>
            <a:off x="337320" y="6768000"/>
            <a:ext cx="463068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IE" sz="1800" b="0" strike="noStrike" spc="-1">
                <a:solidFill>
                  <a:srgbClr val="FFFFFF"/>
                </a:solidFill>
                <a:latin typeface="Arial"/>
              </a:rPr>
              <a:t>Saturn se sastoji pretežno od vodika i helija.</a:t>
            </a:r>
          </a:p>
        </p:txBody>
      </p:sp>
      <p:pic>
        <p:nvPicPr>
          <p:cNvPr id="155" name="Picture 154"/>
          <p:cNvPicPr/>
          <p:nvPr/>
        </p:nvPicPr>
        <p:blipFill>
          <a:blip r:embed="rId2" cstate="print"/>
          <a:stretch/>
        </p:blipFill>
        <p:spPr>
          <a:xfrm>
            <a:off x="6546240" y="2226240"/>
            <a:ext cx="2669760" cy="2669760"/>
          </a:xfrm>
          <a:prstGeom prst="rect">
            <a:avLst/>
          </a:prstGeom>
          <a:ln>
            <a:noFill/>
          </a:ln>
        </p:spPr>
      </p:pic>
      <p:pic>
        <p:nvPicPr>
          <p:cNvPr id="156" name="Picture 155"/>
          <p:cNvPicPr/>
          <p:nvPr/>
        </p:nvPicPr>
        <p:blipFill>
          <a:blip r:embed="rId3" cstate="print"/>
          <a:stretch/>
        </p:blipFill>
        <p:spPr>
          <a:xfrm>
            <a:off x="183960" y="1944000"/>
            <a:ext cx="5288040" cy="3525120"/>
          </a:xfrm>
          <a:prstGeom prst="rect">
            <a:avLst/>
          </a:prstGeom>
          <a:ln>
            <a:noFill/>
          </a:ln>
        </p:spPr>
      </p:pic>
      <p:pic>
        <p:nvPicPr>
          <p:cNvPr id="157" name="Picture 156"/>
          <p:cNvPicPr/>
          <p:nvPr/>
        </p:nvPicPr>
        <p:blipFill>
          <a:blip r:embed="rId4" cstate="print"/>
          <a:srcRect t="39312" b="35394"/>
          <a:stretch/>
        </p:blipFill>
        <p:spPr>
          <a:xfrm>
            <a:off x="6840000" y="6552360"/>
            <a:ext cx="1599840" cy="719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739440" y="1296000"/>
            <a:ext cx="4804560" cy="1224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IE" sz="1800" b="0" strike="noStrike" spc="-1">
                <a:solidFill>
                  <a:srgbClr val="FFFFFF"/>
                </a:solidFill>
                <a:latin typeface="Arial"/>
              </a:rPr>
              <a:t>Saturn je u rimskoj mitologiji otac vrhovnog</a:t>
            </a:r>
          </a:p>
          <a:p>
            <a:r>
              <a:rPr lang="en-IE" sz="1800" b="0" strike="noStrike" spc="-1">
                <a:solidFill>
                  <a:srgbClr val="FFFFFF"/>
                </a:solidFill>
                <a:latin typeface="Arial"/>
              </a:rPr>
              <a:t>boga Jupitera , dok je u grčkoj mitologiji </a:t>
            </a:r>
          </a:p>
          <a:p>
            <a:r>
              <a:rPr lang="en-IE" sz="1800" b="0" strike="noStrike" spc="-1">
                <a:solidFill>
                  <a:srgbClr val="FFFFFF"/>
                </a:solidFill>
                <a:latin typeface="Arial"/>
              </a:rPr>
              <a:t>Poznat kao Kronos.</a:t>
            </a:r>
          </a:p>
        </p:txBody>
      </p:sp>
      <p:pic>
        <p:nvPicPr>
          <p:cNvPr id="159" name="Picture 158"/>
          <p:cNvPicPr/>
          <p:nvPr/>
        </p:nvPicPr>
        <p:blipFill>
          <a:blip r:embed="rId2" cstate="print"/>
          <a:srcRect t="15232" b="20265"/>
          <a:stretch/>
        </p:blipFill>
        <p:spPr>
          <a:xfrm>
            <a:off x="432000" y="2396160"/>
            <a:ext cx="4260960" cy="4875840"/>
          </a:xfrm>
          <a:prstGeom prst="rect">
            <a:avLst/>
          </a:prstGeom>
          <a:ln>
            <a:noFill/>
          </a:ln>
        </p:spPr>
      </p:pic>
      <p:sp>
        <p:nvSpPr>
          <p:cNvPr id="160" name="CustomShape 2"/>
          <p:cNvSpPr/>
          <p:nvPr/>
        </p:nvSpPr>
        <p:spPr>
          <a:xfrm>
            <a:off x="6480000" y="2232000"/>
            <a:ext cx="3456000" cy="3816000"/>
          </a:xfrm>
          <a:prstGeom prst="verticalScroll">
            <a:avLst>
              <a:gd name="adj" fmla="val 12500"/>
            </a:avLst>
          </a:prstGeom>
          <a:solidFill>
            <a:srgbClr val="FAA61A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1" name="CustomShape 3"/>
          <p:cNvSpPr/>
          <p:nvPr/>
        </p:nvSpPr>
        <p:spPr>
          <a:xfrm>
            <a:off x="4896000" y="2376000"/>
            <a:ext cx="1944000" cy="2160000"/>
          </a:xfrm>
          <a:prstGeom prst="verticalScroll">
            <a:avLst>
              <a:gd name="adj" fmla="val 12500"/>
            </a:avLst>
          </a:prstGeom>
          <a:solidFill>
            <a:srgbClr val="FAA61A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/>
            <a:r>
              <a:rPr lang="en-IE" sz="1600" b="0" strike="noStrike" spc="-1">
                <a:solidFill>
                  <a:srgbClr val="00508F"/>
                </a:solidFill>
                <a:latin typeface="FreeMono"/>
              </a:rPr>
              <a:t>SATURN</a:t>
            </a:r>
            <a:endParaRPr lang="en-IE" sz="1600" b="0" strike="noStrike" spc="-1">
              <a:latin typeface="Arial"/>
            </a:endParaRPr>
          </a:p>
        </p:txBody>
      </p:sp>
      <p:sp>
        <p:nvSpPr>
          <p:cNvPr id="162" name="TextShape 4"/>
          <p:cNvSpPr txBox="1"/>
          <p:nvPr/>
        </p:nvSpPr>
        <p:spPr>
          <a:xfrm>
            <a:off x="7315920" y="3960000"/>
            <a:ext cx="1916640" cy="704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IE" sz="4400" b="0" strike="noStrike" spc="-1">
                <a:solidFill>
                  <a:srgbClr val="000000"/>
                </a:solidFill>
                <a:latin typeface="Chilanka"/>
              </a:rPr>
              <a:t>Saturn</a:t>
            </a:r>
            <a:endParaRPr lang="en-IE" sz="4400" b="0" strike="noStrike" spc="-1">
              <a:latin typeface="Chilank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1152000" y="648000"/>
            <a:ext cx="892800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IE" sz="1600" b="0" strike="noStrike" spc="-1">
                <a:solidFill>
                  <a:srgbClr val="FFFFFF"/>
                </a:solidFill>
                <a:latin typeface="Arial"/>
              </a:rPr>
              <a:t>Saturn i njegovi prsteni najbolje se vide kada se Saturn nalazi u skoroj opoziciji.</a:t>
            </a:r>
          </a:p>
        </p:txBody>
      </p:sp>
      <p:pic>
        <p:nvPicPr>
          <p:cNvPr id="164" name="Picture 163"/>
          <p:cNvPicPr/>
          <p:nvPr/>
        </p:nvPicPr>
        <p:blipFill>
          <a:blip r:embed="rId2" cstate="print"/>
          <a:stretch/>
        </p:blipFill>
        <p:spPr>
          <a:xfrm>
            <a:off x="816480" y="1116000"/>
            <a:ext cx="7710120" cy="5826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180000" y="2981880"/>
            <a:ext cx="9013680" cy="486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IE" sz="2800" b="0" strike="noStrike" spc="-1">
                <a:solidFill>
                  <a:srgbClr val="FFF200"/>
                </a:solidFill>
                <a:latin typeface="Arial"/>
              </a:rPr>
              <a:t>Nadam se da ste uživali u prezentaciji i hvala na pažnji !</a:t>
            </a:r>
          </a:p>
        </p:txBody>
      </p:sp>
      <p:sp>
        <p:nvSpPr>
          <p:cNvPr id="166" name="TextShape 2"/>
          <p:cNvSpPr txBox="1"/>
          <p:nvPr/>
        </p:nvSpPr>
        <p:spPr>
          <a:xfrm>
            <a:off x="7056000" y="6912000"/>
            <a:ext cx="187848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IE" sz="1800" b="0" strike="noStrike" spc="-1">
                <a:solidFill>
                  <a:srgbClr val="000000"/>
                </a:solidFill>
                <a:latin typeface="Arial"/>
              </a:rPr>
              <a:t>AUTORICA: Kim</a:t>
            </a:r>
          </a:p>
        </p:txBody>
      </p:sp>
      <p:sp>
        <p:nvSpPr>
          <p:cNvPr id="167" name="CustomShape 3"/>
          <p:cNvSpPr/>
          <p:nvPr/>
        </p:nvSpPr>
        <p:spPr>
          <a:xfrm>
            <a:off x="3888000" y="4680000"/>
            <a:ext cx="2304000" cy="2304000"/>
          </a:xfrm>
          <a:prstGeom prst="smileyFace">
            <a:avLst>
              <a:gd name="adj" fmla="val 9282"/>
            </a:avLst>
          </a:prstGeom>
          <a:solidFill>
            <a:srgbClr val="E3D200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" name="CustomShape 4"/>
          <p:cNvSpPr/>
          <p:nvPr/>
        </p:nvSpPr>
        <p:spPr>
          <a:xfrm>
            <a:off x="1656000" y="1440000"/>
            <a:ext cx="720000" cy="57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800" y="5143"/>
                </a:moveTo>
                <a:cubicBezTo>
                  <a:pt x="7593" y="5143"/>
                  <a:pt x="5143" y="7593"/>
                  <a:pt x="5143" y="10800"/>
                </a:cubicBezTo>
                <a:cubicBezTo>
                  <a:pt x="5143" y="14007"/>
                  <a:pt x="7593" y="16457"/>
                  <a:pt x="10800" y="16457"/>
                </a:cubicBezTo>
                <a:cubicBezTo>
                  <a:pt x="14007" y="16457"/>
                  <a:pt x="16457" y="14007"/>
                  <a:pt x="16457" y="10800"/>
                </a:cubicBezTo>
                <a:cubicBezTo>
                  <a:pt x="16457" y="7593"/>
                  <a:pt x="14007" y="5143"/>
                  <a:pt x="10800" y="5143"/>
                </a:cubicBezTo>
                <a:close/>
                <a:moveTo>
                  <a:pt x="0" y="10800"/>
                </a:moveTo>
                <a:cubicBezTo>
                  <a:pt x="0" y="9159"/>
                  <a:pt x="1010" y="7827"/>
                  <a:pt x="2468" y="7371"/>
                </a:cubicBezTo>
                <a:cubicBezTo>
                  <a:pt x="2205" y="6866"/>
                  <a:pt x="2057" y="6285"/>
                  <a:pt x="2057" y="5657"/>
                </a:cubicBezTo>
                <a:cubicBezTo>
                  <a:pt x="2057" y="3617"/>
                  <a:pt x="3616" y="2057"/>
                  <a:pt x="5657" y="2057"/>
                </a:cubicBezTo>
                <a:cubicBezTo>
                  <a:pt x="6285" y="2057"/>
                  <a:pt x="6867" y="2206"/>
                  <a:pt x="7371" y="2468"/>
                </a:cubicBezTo>
                <a:cubicBezTo>
                  <a:pt x="7827" y="1010"/>
                  <a:pt x="9158" y="0"/>
                  <a:pt x="10800" y="0"/>
                </a:cubicBezTo>
                <a:cubicBezTo>
                  <a:pt x="12442" y="0"/>
                  <a:pt x="13773" y="1010"/>
                  <a:pt x="14229" y="2468"/>
                </a:cubicBezTo>
                <a:cubicBezTo>
                  <a:pt x="14733" y="2206"/>
                  <a:pt x="15315" y="2057"/>
                  <a:pt x="15943" y="2057"/>
                </a:cubicBezTo>
                <a:cubicBezTo>
                  <a:pt x="17984" y="2057"/>
                  <a:pt x="19543" y="3617"/>
                  <a:pt x="19543" y="5657"/>
                </a:cubicBezTo>
                <a:cubicBezTo>
                  <a:pt x="19543" y="6285"/>
                  <a:pt x="19395" y="6866"/>
                  <a:pt x="19132" y="7371"/>
                </a:cubicBezTo>
                <a:cubicBezTo>
                  <a:pt x="20590" y="7827"/>
                  <a:pt x="21600" y="9159"/>
                  <a:pt x="21600" y="10800"/>
                </a:cubicBezTo>
                <a:cubicBezTo>
                  <a:pt x="21600" y="12441"/>
                  <a:pt x="20590" y="13773"/>
                  <a:pt x="19132" y="14229"/>
                </a:cubicBezTo>
                <a:cubicBezTo>
                  <a:pt x="19395" y="14734"/>
                  <a:pt x="19543" y="15315"/>
                  <a:pt x="19543" y="15943"/>
                </a:cubicBezTo>
                <a:cubicBezTo>
                  <a:pt x="19543" y="17983"/>
                  <a:pt x="17984" y="19543"/>
                  <a:pt x="15943" y="19543"/>
                </a:cubicBezTo>
                <a:cubicBezTo>
                  <a:pt x="15315" y="19543"/>
                  <a:pt x="14733" y="19394"/>
                  <a:pt x="14229" y="19132"/>
                </a:cubicBezTo>
                <a:cubicBezTo>
                  <a:pt x="13773" y="20590"/>
                  <a:pt x="12442" y="21600"/>
                  <a:pt x="10800" y="21600"/>
                </a:cubicBezTo>
                <a:cubicBezTo>
                  <a:pt x="9158" y="21600"/>
                  <a:pt x="7827" y="20590"/>
                  <a:pt x="7371" y="19132"/>
                </a:cubicBezTo>
                <a:cubicBezTo>
                  <a:pt x="6867" y="19394"/>
                  <a:pt x="6285" y="19543"/>
                  <a:pt x="5657" y="19543"/>
                </a:cubicBezTo>
                <a:cubicBezTo>
                  <a:pt x="3616" y="19543"/>
                  <a:pt x="2057" y="17983"/>
                  <a:pt x="2057" y="15943"/>
                </a:cubicBezTo>
                <a:cubicBezTo>
                  <a:pt x="2057" y="15315"/>
                  <a:pt x="2205" y="14734"/>
                  <a:pt x="2468" y="14229"/>
                </a:cubicBezTo>
                <a:cubicBezTo>
                  <a:pt x="1010" y="13773"/>
                  <a:pt x="0" y="12441"/>
                  <a:pt x="0" y="10800"/>
                </a:cubicBezTo>
                <a:close/>
              </a:path>
            </a:pathLst>
          </a:custGeom>
          <a:solidFill>
            <a:srgbClr val="A3238E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" name="CustomShape 5"/>
          <p:cNvSpPr/>
          <p:nvPr/>
        </p:nvSpPr>
        <p:spPr>
          <a:xfrm>
            <a:off x="7416000" y="1728000"/>
            <a:ext cx="936000" cy="576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800" y="5143"/>
                </a:moveTo>
                <a:cubicBezTo>
                  <a:pt x="7593" y="5143"/>
                  <a:pt x="5143" y="7593"/>
                  <a:pt x="5143" y="10800"/>
                </a:cubicBezTo>
                <a:cubicBezTo>
                  <a:pt x="5143" y="14007"/>
                  <a:pt x="7593" y="16457"/>
                  <a:pt x="10800" y="16457"/>
                </a:cubicBezTo>
                <a:cubicBezTo>
                  <a:pt x="14007" y="16457"/>
                  <a:pt x="16457" y="14007"/>
                  <a:pt x="16457" y="10800"/>
                </a:cubicBezTo>
                <a:cubicBezTo>
                  <a:pt x="16457" y="7593"/>
                  <a:pt x="14007" y="5143"/>
                  <a:pt x="10800" y="5143"/>
                </a:cubicBezTo>
                <a:close/>
                <a:moveTo>
                  <a:pt x="0" y="10800"/>
                </a:moveTo>
                <a:cubicBezTo>
                  <a:pt x="0" y="9159"/>
                  <a:pt x="1010" y="7827"/>
                  <a:pt x="2468" y="7371"/>
                </a:cubicBezTo>
                <a:cubicBezTo>
                  <a:pt x="2205" y="6866"/>
                  <a:pt x="2057" y="6285"/>
                  <a:pt x="2057" y="5657"/>
                </a:cubicBezTo>
                <a:cubicBezTo>
                  <a:pt x="2057" y="3617"/>
                  <a:pt x="3616" y="2057"/>
                  <a:pt x="5657" y="2057"/>
                </a:cubicBezTo>
                <a:cubicBezTo>
                  <a:pt x="6285" y="2057"/>
                  <a:pt x="6867" y="2206"/>
                  <a:pt x="7371" y="2468"/>
                </a:cubicBezTo>
                <a:cubicBezTo>
                  <a:pt x="7827" y="1010"/>
                  <a:pt x="9158" y="0"/>
                  <a:pt x="10800" y="0"/>
                </a:cubicBezTo>
                <a:cubicBezTo>
                  <a:pt x="12442" y="0"/>
                  <a:pt x="13773" y="1010"/>
                  <a:pt x="14229" y="2468"/>
                </a:cubicBezTo>
                <a:cubicBezTo>
                  <a:pt x="14733" y="2206"/>
                  <a:pt x="15315" y="2057"/>
                  <a:pt x="15943" y="2057"/>
                </a:cubicBezTo>
                <a:cubicBezTo>
                  <a:pt x="17984" y="2057"/>
                  <a:pt x="19543" y="3617"/>
                  <a:pt x="19543" y="5657"/>
                </a:cubicBezTo>
                <a:cubicBezTo>
                  <a:pt x="19543" y="6285"/>
                  <a:pt x="19395" y="6866"/>
                  <a:pt x="19132" y="7371"/>
                </a:cubicBezTo>
                <a:cubicBezTo>
                  <a:pt x="20590" y="7827"/>
                  <a:pt x="21600" y="9159"/>
                  <a:pt x="21600" y="10800"/>
                </a:cubicBezTo>
                <a:cubicBezTo>
                  <a:pt x="21600" y="12441"/>
                  <a:pt x="20590" y="13773"/>
                  <a:pt x="19132" y="14229"/>
                </a:cubicBezTo>
                <a:cubicBezTo>
                  <a:pt x="19395" y="14734"/>
                  <a:pt x="19543" y="15315"/>
                  <a:pt x="19543" y="15943"/>
                </a:cubicBezTo>
                <a:cubicBezTo>
                  <a:pt x="19543" y="17983"/>
                  <a:pt x="17984" y="19543"/>
                  <a:pt x="15943" y="19543"/>
                </a:cubicBezTo>
                <a:cubicBezTo>
                  <a:pt x="15315" y="19543"/>
                  <a:pt x="14733" y="19394"/>
                  <a:pt x="14229" y="19132"/>
                </a:cubicBezTo>
                <a:cubicBezTo>
                  <a:pt x="13773" y="20590"/>
                  <a:pt x="12442" y="21600"/>
                  <a:pt x="10800" y="21600"/>
                </a:cubicBezTo>
                <a:cubicBezTo>
                  <a:pt x="9158" y="21600"/>
                  <a:pt x="7827" y="20590"/>
                  <a:pt x="7371" y="19132"/>
                </a:cubicBezTo>
                <a:cubicBezTo>
                  <a:pt x="6867" y="19394"/>
                  <a:pt x="6285" y="19543"/>
                  <a:pt x="5657" y="19543"/>
                </a:cubicBezTo>
                <a:cubicBezTo>
                  <a:pt x="3616" y="19543"/>
                  <a:pt x="2057" y="17983"/>
                  <a:pt x="2057" y="15943"/>
                </a:cubicBezTo>
                <a:cubicBezTo>
                  <a:pt x="2057" y="15315"/>
                  <a:pt x="2205" y="14734"/>
                  <a:pt x="2468" y="14229"/>
                </a:cubicBezTo>
                <a:cubicBezTo>
                  <a:pt x="1010" y="13773"/>
                  <a:pt x="0" y="12441"/>
                  <a:pt x="0" y="10800"/>
                </a:cubicBezTo>
                <a:close/>
              </a:path>
            </a:pathLst>
          </a:custGeom>
          <a:solidFill>
            <a:srgbClr val="ED1C24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0" name="CustomShape 6"/>
          <p:cNvSpPr/>
          <p:nvPr/>
        </p:nvSpPr>
        <p:spPr>
          <a:xfrm>
            <a:off x="1656000" y="5472000"/>
            <a:ext cx="360000" cy="504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800" y="5143"/>
                </a:moveTo>
                <a:cubicBezTo>
                  <a:pt x="7593" y="5143"/>
                  <a:pt x="5143" y="7593"/>
                  <a:pt x="5143" y="10800"/>
                </a:cubicBezTo>
                <a:cubicBezTo>
                  <a:pt x="5143" y="14007"/>
                  <a:pt x="7593" y="16457"/>
                  <a:pt x="10800" y="16457"/>
                </a:cubicBezTo>
                <a:cubicBezTo>
                  <a:pt x="14007" y="16457"/>
                  <a:pt x="16457" y="14007"/>
                  <a:pt x="16457" y="10800"/>
                </a:cubicBezTo>
                <a:cubicBezTo>
                  <a:pt x="16457" y="7593"/>
                  <a:pt x="14007" y="5143"/>
                  <a:pt x="10800" y="5143"/>
                </a:cubicBezTo>
                <a:close/>
                <a:moveTo>
                  <a:pt x="0" y="10800"/>
                </a:moveTo>
                <a:cubicBezTo>
                  <a:pt x="0" y="9159"/>
                  <a:pt x="1010" y="7827"/>
                  <a:pt x="2468" y="7371"/>
                </a:cubicBezTo>
                <a:cubicBezTo>
                  <a:pt x="2205" y="6866"/>
                  <a:pt x="2057" y="6285"/>
                  <a:pt x="2057" y="5657"/>
                </a:cubicBezTo>
                <a:cubicBezTo>
                  <a:pt x="2057" y="3617"/>
                  <a:pt x="3616" y="2057"/>
                  <a:pt x="5657" y="2057"/>
                </a:cubicBezTo>
                <a:cubicBezTo>
                  <a:pt x="6285" y="2057"/>
                  <a:pt x="6867" y="2206"/>
                  <a:pt x="7371" y="2468"/>
                </a:cubicBezTo>
                <a:cubicBezTo>
                  <a:pt x="7827" y="1010"/>
                  <a:pt x="9158" y="0"/>
                  <a:pt x="10800" y="0"/>
                </a:cubicBezTo>
                <a:cubicBezTo>
                  <a:pt x="12442" y="0"/>
                  <a:pt x="13773" y="1010"/>
                  <a:pt x="14229" y="2468"/>
                </a:cubicBezTo>
                <a:cubicBezTo>
                  <a:pt x="14733" y="2206"/>
                  <a:pt x="15315" y="2057"/>
                  <a:pt x="15943" y="2057"/>
                </a:cubicBezTo>
                <a:cubicBezTo>
                  <a:pt x="17984" y="2057"/>
                  <a:pt x="19543" y="3617"/>
                  <a:pt x="19543" y="5657"/>
                </a:cubicBezTo>
                <a:cubicBezTo>
                  <a:pt x="19543" y="6285"/>
                  <a:pt x="19395" y="6866"/>
                  <a:pt x="19132" y="7371"/>
                </a:cubicBezTo>
                <a:cubicBezTo>
                  <a:pt x="20590" y="7827"/>
                  <a:pt x="21600" y="9159"/>
                  <a:pt x="21600" y="10800"/>
                </a:cubicBezTo>
                <a:cubicBezTo>
                  <a:pt x="21600" y="12441"/>
                  <a:pt x="20590" y="13773"/>
                  <a:pt x="19132" y="14229"/>
                </a:cubicBezTo>
                <a:cubicBezTo>
                  <a:pt x="19395" y="14734"/>
                  <a:pt x="19543" y="15315"/>
                  <a:pt x="19543" y="15943"/>
                </a:cubicBezTo>
                <a:cubicBezTo>
                  <a:pt x="19543" y="17983"/>
                  <a:pt x="17984" y="19543"/>
                  <a:pt x="15943" y="19543"/>
                </a:cubicBezTo>
                <a:cubicBezTo>
                  <a:pt x="15315" y="19543"/>
                  <a:pt x="14733" y="19394"/>
                  <a:pt x="14229" y="19132"/>
                </a:cubicBezTo>
                <a:cubicBezTo>
                  <a:pt x="13773" y="20590"/>
                  <a:pt x="12442" y="21600"/>
                  <a:pt x="10800" y="21600"/>
                </a:cubicBezTo>
                <a:cubicBezTo>
                  <a:pt x="9158" y="21600"/>
                  <a:pt x="7827" y="20590"/>
                  <a:pt x="7371" y="19132"/>
                </a:cubicBezTo>
                <a:cubicBezTo>
                  <a:pt x="6867" y="19394"/>
                  <a:pt x="6285" y="19543"/>
                  <a:pt x="5657" y="19543"/>
                </a:cubicBezTo>
                <a:cubicBezTo>
                  <a:pt x="3616" y="19543"/>
                  <a:pt x="2057" y="17983"/>
                  <a:pt x="2057" y="15943"/>
                </a:cubicBezTo>
                <a:cubicBezTo>
                  <a:pt x="2057" y="15315"/>
                  <a:pt x="2205" y="14734"/>
                  <a:pt x="2468" y="14229"/>
                </a:cubicBezTo>
                <a:cubicBezTo>
                  <a:pt x="1010" y="13773"/>
                  <a:pt x="0" y="12441"/>
                  <a:pt x="0" y="10800"/>
                </a:cubicBezTo>
                <a:close/>
              </a:path>
            </a:pathLst>
          </a:custGeom>
          <a:solidFill>
            <a:srgbClr val="F58220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1" name="CustomShape 7"/>
          <p:cNvSpPr/>
          <p:nvPr/>
        </p:nvSpPr>
        <p:spPr>
          <a:xfrm>
            <a:off x="8424000" y="4176000"/>
            <a:ext cx="648000" cy="72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800" y="5143"/>
                </a:moveTo>
                <a:cubicBezTo>
                  <a:pt x="7593" y="5143"/>
                  <a:pt x="5143" y="7593"/>
                  <a:pt x="5143" y="10800"/>
                </a:cubicBezTo>
                <a:cubicBezTo>
                  <a:pt x="5143" y="14007"/>
                  <a:pt x="7593" y="16457"/>
                  <a:pt x="10800" y="16457"/>
                </a:cubicBezTo>
                <a:cubicBezTo>
                  <a:pt x="14007" y="16457"/>
                  <a:pt x="16457" y="14007"/>
                  <a:pt x="16457" y="10800"/>
                </a:cubicBezTo>
                <a:cubicBezTo>
                  <a:pt x="16457" y="7593"/>
                  <a:pt x="14007" y="5143"/>
                  <a:pt x="10800" y="5143"/>
                </a:cubicBezTo>
                <a:close/>
                <a:moveTo>
                  <a:pt x="0" y="10800"/>
                </a:moveTo>
                <a:cubicBezTo>
                  <a:pt x="0" y="9159"/>
                  <a:pt x="1010" y="7827"/>
                  <a:pt x="2468" y="7371"/>
                </a:cubicBezTo>
                <a:cubicBezTo>
                  <a:pt x="2205" y="6866"/>
                  <a:pt x="2057" y="6285"/>
                  <a:pt x="2057" y="5657"/>
                </a:cubicBezTo>
                <a:cubicBezTo>
                  <a:pt x="2057" y="3617"/>
                  <a:pt x="3616" y="2057"/>
                  <a:pt x="5657" y="2057"/>
                </a:cubicBezTo>
                <a:cubicBezTo>
                  <a:pt x="6285" y="2057"/>
                  <a:pt x="6867" y="2206"/>
                  <a:pt x="7371" y="2468"/>
                </a:cubicBezTo>
                <a:cubicBezTo>
                  <a:pt x="7827" y="1010"/>
                  <a:pt x="9158" y="0"/>
                  <a:pt x="10800" y="0"/>
                </a:cubicBezTo>
                <a:cubicBezTo>
                  <a:pt x="12442" y="0"/>
                  <a:pt x="13773" y="1010"/>
                  <a:pt x="14229" y="2468"/>
                </a:cubicBezTo>
                <a:cubicBezTo>
                  <a:pt x="14733" y="2206"/>
                  <a:pt x="15315" y="2057"/>
                  <a:pt x="15943" y="2057"/>
                </a:cubicBezTo>
                <a:cubicBezTo>
                  <a:pt x="17984" y="2057"/>
                  <a:pt x="19543" y="3617"/>
                  <a:pt x="19543" y="5657"/>
                </a:cubicBezTo>
                <a:cubicBezTo>
                  <a:pt x="19543" y="6285"/>
                  <a:pt x="19395" y="6866"/>
                  <a:pt x="19132" y="7371"/>
                </a:cubicBezTo>
                <a:cubicBezTo>
                  <a:pt x="20590" y="7827"/>
                  <a:pt x="21600" y="9159"/>
                  <a:pt x="21600" y="10800"/>
                </a:cubicBezTo>
                <a:cubicBezTo>
                  <a:pt x="21600" y="12441"/>
                  <a:pt x="20590" y="13773"/>
                  <a:pt x="19132" y="14229"/>
                </a:cubicBezTo>
                <a:cubicBezTo>
                  <a:pt x="19395" y="14734"/>
                  <a:pt x="19543" y="15315"/>
                  <a:pt x="19543" y="15943"/>
                </a:cubicBezTo>
                <a:cubicBezTo>
                  <a:pt x="19543" y="17983"/>
                  <a:pt x="17984" y="19543"/>
                  <a:pt x="15943" y="19543"/>
                </a:cubicBezTo>
                <a:cubicBezTo>
                  <a:pt x="15315" y="19543"/>
                  <a:pt x="14733" y="19394"/>
                  <a:pt x="14229" y="19132"/>
                </a:cubicBezTo>
                <a:cubicBezTo>
                  <a:pt x="13773" y="20590"/>
                  <a:pt x="12442" y="21600"/>
                  <a:pt x="10800" y="21600"/>
                </a:cubicBezTo>
                <a:cubicBezTo>
                  <a:pt x="9158" y="21600"/>
                  <a:pt x="7827" y="20590"/>
                  <a:pt x="7371" y="19132"/>
                </a:cubicBezTo>
                <a:cubicBezTo>
                  <a:pt x="6867" y="19394"/>
                  <a:pt x="6285" y="19543"/>
                  <a:pt x="5657" y="19543"/>
                </a:cubicBezTo>
                <a:cubicBezTo>
                  <a:pt x="3616" y="19543"/>
                  <a:pt x="2057" y="17983"/>
                  <a:pt x="2057" y="15943"/>
                </a:cubicBezTo>
                <a:cubicBezTo>
                  <a:pt x="2057" y="15315"/>
                  <a:pt x="2205" y="14734"/>
                  <a:pt x="2468" y="14229"/>
                </a:cubicBezTo>
                <a:cubicBezTo>
                  <a:pt x="1010" y="13773"/>
                  <a:pt x="0" y="12441"/>
                  <a:pt x="0" y="10800"/>
                </a:cubicBezTo>
                <a:close/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144</Words>
  <Application>Microsoft Office PowerPoint</Application>
  <PresentationFormat>Custom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Office Theme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Lights</dc:title>
  <dc:creator>Matea Perica</dc:creator>
  <cp:lastModifiedBy>Matea Perica</cp:lastModifiedBy>
  <cp:revision>11</cp:revision>
  <dcterms:created xsi:type="dcterms:W3CDTF">2020-04-16T12:29:31Z</dcterms:created>
  <dcterms:modified xsi:type="dcterms:W3CDTF">2020-06-22T15:23:22Z</dcterms:modified>
  <dc:language>en-IE</dc:language>
</cp:coreProperties>
</file>