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A54A000-517A-49A0-8489-E676A36E3E52}" type="datetimeFigureOut">
              <a:rPr lang="hr-HR" smtClean="0"/>
              <a:t>18.10.2018.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2D368A-0442-4AAF-9AC8-B71BF46CEE21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SLIJEDNI I USPOREDNI PRIJENOSI PODATAKA U RAČUNALU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220072" y="6453336"/>
            <a:ext cx="4032448" cy="576064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Filip Dujmović i </a:t>
            </a:r>
            <a:r>
              <a:rPr lang="hr-HR" dirty="0" err="1" smtClean="0">
                <a:solidFill>
                  <a:schemeClr val="tx1"/>
                </a:solidFill>
              </a:rPr>
              <a:t>Mia</a:t>
            </a:r>
            <a:r>
              <a:rPr lang="hr-HR" dirty="0" smtClean="0">
                <a:solidFill>
                  <a:schemeClr val="tx1"/>
                </a:solidFill>
              </a:rPr>
              <a:t> Grahovac,8.a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Rođen je 28. prosinca 1903. u Budimpešti u </a:t>
            </a:r>
            <a:r>
              <a:rPr lang="hr-HR" dirty="0" err="1" smtClean="0"/>
              <a:t>Austro</a:t>
            </a:r>
            <a:r>
              <a:rPr lang="hr-HR" dirty="0" smtClean="0"/>
              <a:t>-Ugarskoj</a:t>
            </a:r>
          </a:p>
          <a:p>
            <a:r>
              <a:rPr lang="hr-HR" dirty="0" smtClean="0"/>
              <a:t>Umro je 8. veljače 1957. u Washingtonu </a:t>
            </a:r>
            <a:r>
              <a:rPr lang="hr-HR" dirty="0" err="1" smtClean="0"/>
              <a:t>D.C</a:t>
            </a:r>
            <a:r>
              <a:rPr lang="hr-HR" dirty="0" smtClean="0"/>
              <a:t>.-u</a:t>
            </a:r>
          </a:p>
          <a:p>
            <a:r>
              <a:rPr lang="hr-HR" dirty="0" smtClean="0"/>
              <a:t>Bio je matematičar,fizičar,informatičar</a:t>
            </a:r>
          </a:p>
          <a:p>
            <a:r>
              <a:rPr lang="hr-HR" dirty="0" smtClean="0"/>
              <a:t>Opisao je arhitekturu računala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John</a:t>
            </a:r>
            <a:r>
              <a:rPr lang="hr-HR" dirty="0" smtClean="0"/>
              <a:t> </a:t>
            </a:r>
            <a:r>
              <a:rPr lang="hr-HR" dirty="0" err="1" smtClean="0"/>
              <a:t>von</a:t>
            </a:r>
            <a:r>
              <a:rPr lang="hr-HR" dirty="0" smtClean="0"/>
              <a:t> Neumann</a:t>
            </a:r>
            <a:endParaRPr lang="hr-HR" dirty="0"/>
          </a:p>
        </p:txBody>
      </p:sp>
      <p:pic>
        <p:nvPicPr>
          <p:cNvPr id="1026" name="Picture 2" descr="C:\Users\Učenik\Desktop\kinkaaaaa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124325"/>
            <a:ext cx="209550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8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Opisao ju je 1945. godine</a:t>
            </a:r>
          </a:p>
          <a:p>
            <a:r>
              <a:rPr lang="hr-HR" dirty="0" smtClean="0"/>
              <a:t>To </a:t>
            </a:r>
            <a:r>
              <a:rPr lang="hr-HR" dirty="0"/>
              <a:t>je </a:t>
            </a:r>
            <a:r>
              <a:rPr lang="hr-HR" dirty="0" smtClean="0"/>
              <a:t>teorija </a:t>
            </a:r>
            <a:r>
              <a:rPr lang="hr-HR" dirty="0"/>
              <a:t>koja podržava izgradnju i organizaciju računala i računalnih </a:t>
            </a:r>
            <a:r>
              <a:rPr lang="hr-HR" dirty="0" smtClean="0"/>
              <a:t>cjelina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Arhitektura računala</a:t>
            </a:r>
            <a:endParaRPr lang="hr-HR" dirty="0"/>
          </a:p>
        </p:txBody>
      </p:sp>
      <p:pic>
        <p:nvPicPr>
          <p:cNvPr id="2050" name="Picture 2" descr="C:\Users\Učenik\Desktop\debelo krm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990" y="4550786"/>
            <a:ext cx="3904952" cy="229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66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Omogućuju prijenos podatak u obliku električnih impulsa</a:t>
            </a:r>
          </a:p>
          <a:p>
            <a:r>
              <a:rPr lang="hr-HR" dirty="0" smtClean="0"/>
              <a:t>Ima dvije vrste priključnih stezaljka:</a:t>
            </a:r>
          </a:p>
          <a:p>
            <a:r>
              <a:rPr lang="hr-HR" dirty="0" smtClean="0"/>
              <a:t>                                                  -slijedni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-usporedni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Priključne stezaljke</a:t>
            </a:r>
            <a:endParaRPr lang="hr-HR" dirty="0"/>
          </a:p>
        </p:txBody>
      </p:sp>
      <p:pic>
        <p:nvPicPr>
          <p:cNvPr id="4099" name="Picture 3" descr="C:\Users\Učenik\Desktop\down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852900"/>
            <a:ext cx="3672830" cy="19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582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827584" y="2420888"/>
            <a:ext cx="7408333" cy="3450696"/>
          </a:xfrm>
        </p:spPr>
        <p:txBody>
          <a:bodyPr/>
          <a:lstStyle/>
          <a:p>
            <a:r>
              <a:rPr lang="hr-HR" dirty="0" smtClean="0"/>
              <a:t>Podaci se prijenose jedan po jedan</a:t>
            </a:r>
          </a:p>
          <a:p>
            <a:r>
              <a:rPr lang="hr-HR" dirty="0" smtClean="0"/>
              <a:t>Ovakav je način prijenosa podataka siguran i precizan</a:t>
            </a:r>
          </a:p>
          <a:p>
            <a:r>
              <a:rPr lang="hr-HR" dirty="0" smtClean="0"/>
              <a:t>Spor je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Slijedne(serijski) stezaljke</a:t>
            </a:r>
            <a:endParaRPr lang="hr-HR" dirty="0"/>
          </a:p>
        </p:txBody>
      </p:sp>
      <p:pic>
        <p:nvPicPr>
          <p:cNvPr id="5123" name="Picture 3" descr="C:\Users\Učenik\Desktop\USP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326" y="4714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180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Istodobno se prenose više bitova</a:t>
            </a:r>
          </a:p>
          <a:p>
            <a:r>
              <a:rPr lang="hr-HR" dirty="0" smtClean="0"/>
              <a:t>Znatno je veća brzina ovog prijenosa nego slijednog</a:t>
            </a:r>
          </a:p>
          <a:p>
            <a:r>
              <a:rPr lang="hr-HR" dirty="0" smtClean="0"/>
              <a:t>Sigurnost i preciznost prijenosa je nešto manja jer se istodobno mora misliti na više podataka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Usporedne(paralelne) stezaljke</a:t>
            </a:r>
            <a:endParaRPr lang="hr-HR" dirty="0"/>
          </a:p>
        </p:txBody>
      </p:sp>
      <p:pic>
        <p:nvPicPr>
          <p:cNvPr id="6148" name="Picture 4" descr="C:\Users\Učenik\Desktop\gon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048249"/>
            <a:ext cx="21907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Učenik\Desktop\gs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67" y="4848225"/>
            <a:ext cx="226695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71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8000" dirty="0" smtClean="0"/>
              <a:t>KRAJ</a:t>
            </a:r>
            <a:endParaRPr lang="hr-HR" sz="80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FALA NA POZORNOSTI!</a:t>
            </a:r>
            <a:endParaRPr lang="hr-HR" dirty="0"/>
          </a:p>
        </p:txBody>
      </p:sp>
      <p:pic>
        <p:nvPicPr>
          <p:cNvPr id="3074" name="Picture 2" descr="C:\Users\Učenik\Desktop\indeksir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930852"/>
            <a:ext cx="4536504" cy="290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5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ni oblik">
  <a:themeElements>
    <a:clrScheme name="Valni oblik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lni oblik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lni oblik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</TotalTime>
  <Words>141</Words>
  <Application>Microsoft Office PowerPoint</Application>
  <PresentationFormat>Prikaz na zaslonu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Valni oblik</vt:lpstr>
      <vt:lpstr>SLIJEDNI I USPOREDNI PRIJENOSI PODATAKA U RAČUNALU</vt:lpstr>
      <vt:lpstr>John von Neumann</vt:lpstr>
      <vt:lpstr>Arhitektura računala</vt:lpstr>
      <vt:lpstr>Priključne stezaljke</vt:lpstr>
      <vt:lpstr>Slijedne(serijski) stezaljke</vt:lpstr>
      <vt:lpstr>Usporedne(paralelne) stezaljke</vt:lpstr>
      <vt:lpstr>FALA NA POZORNOSTI!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SLIJEDNI I USPOREDNI PRIJENOSI PODATAKA U RAČUNALU</dc:title>
  <dc:creator>Ja</dc:creator>
  <cp:lastModifiedBy>Ja</cp:lastModifiedBy>
  <cp:revision>6</cp:revision>
  <dcterms:created xsi:type="dcterms:W3CDTF">2018-10-18T11:48:49Z</dcterms:created>
  <dcterms:modified xsi:type="dcterms:W3CDTF">2018-10-18T12:47:11Z</dcterms:modified>
</cp:coreProperties>
</file>