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96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3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8859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43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48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81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179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54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1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7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9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24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16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90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318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13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234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BB30F9B-271C-466D-B12B-2BDE59973FFA}" type="datetimeFigureOut">
              <a:rPr lang="hr-HR" smtClean="0"/>
              <a:t>2016-11-20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BE92-570F-4EE9-980C-E04951FF28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933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04537" y="1878509"/>
            <a:ext cx="8825658" cy="3329581"/>
          </a:xfrm>
        </p:spPr>
        <p:txBody>
          <a:bodyPr anchor="ctr"/>
          <a:lstStyle/>
          <a:p>
            <a:pPr algn="ctr"/>
            <a:r>
              <a:rPr lang="hr-HR" sz="9600" dirty="0" smtClean="0">
                <a:solidFill>
                  <a:schemeClr val="tx1"/>
                </a:solidFill>
              </a:rPr>
              <a:t>VUKOVAR</a:t>
            </a:r>
            <a:endParaRPr lang="hr-HR" sz="9600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3" y="249765"/>
            <a:ext cx="3574041" cy="63538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9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RATNI ZLOČINI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Ratni zločini počinjeni su i na civilima i braniteljima</a:t>
            </a:r>
          </a:p>
          <a:p>
            <a:r>
              <a:rPr lang="hr-HR" sz="2800" dirty="0" smtClean="0"/>
              <a:t>Najveći ratni zločini: -bombardiranje bolnica</a:t>
            </a:r>
          </a:p>
          <a:p>
            <a:pPr marL="0" indent="0" algn="just">
              <a:buNone/>
            </a:pPr>
            <a:r>
              <a:rPr lang="hr-HR" sz="2800" dirty="0" smtClean="0"/>
              <a:t>                                       -korištenje bojnih otrova</a:t>
            </a:r>
          </a:p>
          <a:p>
            <a:pPr marL="0" indent="0" algn="just">
              <a:buNone/>
            </a:pPr>
            <a:r>
              <a:rPr lang="hr-HR" sz="2800" dirty="0" smtClean="0"/>
              <a:t>                                       -masovna ubojstva</a:t>
            </a:r>
          </a:p>
          <a:p>
            <a:pPr marL="0" indent="0" algn="just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                                  -koncentracijski logori</a:t>
            </a:r>
          </a:p>
          <a:p>
            <a:pPr marL="0" indent="0" algn="just"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12" y="3732491"/>
            <a:ext cx="3054519" cy="28466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05034" y="1193247"/>
            <a:ext cx="3952393" cy="222322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18" y="4686300"/>
            <a:ext cx="3294663" cy="18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ZAVRŠETAK 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Hrvatska je nakon </a:t>
            </a:r>
            <a:r>
              <a:rPr lang="hr-HR" sz="2800" i="1" dirty="0" smtClean="0"/>
              <a:t>Oluje</a:t>
            </a:r>
            <a:r>
              <a:rPr lang="hr-HR" sz="2800" dirty="0" smtClean="0"/>
              <a:t> trebala imati još jednu veliku operaciju, ipak Franjo Tuđman (tadašnji predsjednik) vratio je Vukovar mirnim putem</a:t>
            </a:r>
          </a:p>
          <a:p>
            <a:r>
              <a:rPr lang="hr-HR" sz="2800" dirty="0" smtClean="0"/>
              <a:t>Hrvatska je vratila sve svoje teritorije i nije krenula u osvetu</a:t>
            </a:r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68" y="4150658"/>
            <a:ext cx="3522951" cy="263881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291446" y="1714500"/>
            <a:ext cx="7980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HVALA NA POZORNOSTI!</a:t>
            </a:r>
            <a:endParaRPr lang="hr-HR" sz="5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5860473" y="4488873"/>
            <a:ext cx="6331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Bruno Andonov, Bartol Banović, Jakov Bekavac, Petra Bilobrk, Laura Gadža, Petra </a:t>
            </a:r>
            <a:r>
              <a:rPr lang="hr-HR" sz="2400" dirty="0" smtClean="0"/>
              <a:t>Kuk,Ilona Kurevija, </a:t>
            </a:r>
            <a:r>
              <a:rPr lang="hr-HR" sz="2400" dirty="0" smtClean="0"/>
              <a:t>Marina Magerl, Borna Maričević, Ana Primorac, Luka Šicel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4" y="117757"/>
            <a:ext cx="3769952" cy="67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hr-HR" dirty="0" smtClean="0"/>
              <a:t>DOMOVINSKI RAT:</a:t>
            </a:r>
            <a:br>
              <a:rPr lang="hr-HR" dirty="0" smtClean="0"/>
            </a:br>
            <a:r>
              <a:rPr lang="hr-HR" sz="3200" dirty="0" smtClean="0"/>
              <a:t>BITKA ZA VUKOVAR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Rat je trajao od 1991.-1996.</a:t>
            </a:r>
          </a:p>
          <a:p>
            <a:r>
              <a:rPr lang="hr-HR" sz="2800" i="1" dirty="0" smtClean="0"/>
              <a:t>Bitka za Vukovar</a:t>
            </a:r>
            <a:r>
              <a:rPr lang="hr-HR" sz="2800" dirty="0" smtClean="0"/>
              <a:t> trajala je oko 3 mjeseca </a:t>
            </a:r>
          </a:p>
          <a:p>
            <a:r>
              <a:rPr lang="hr-HR" sz="2800" dirty="0" smtClean="0"/>
              <a:t>Vukovar je branilo 2000 ljudi</a:t>
            </a:r>
          </a:p>
          <a:p>
            <a:r>
              <a:rPr lang="hr-HR" sz="2800" dirty="0" smtClean="0"/>
              <a:t>Napadalo ga je oko 60 000</a:t>
            </a:r>
          </a:p>
          <a:p>
            <a:r>
              <a:rPr lang="hr-HR" sz="2800" dirty="0" smtClean="0"/>
              <a:t>Vukovar je simbol patnje i zajedništva</a:t>
            </a:r>
          </a:p>
          <a:p>
            <a:endParaRPr lang="hr-HR" sz="2800" dirty="0" smtClean="0"/>
          </a:p>
          <a:p>
            <a:endParaRPr lang="hr-HR" sz="2800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4" y="0"/>
            <a:ext cx="4270664" cy="240224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4" y="5002574"/>
            <a:ext cx="4291444" cy="17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000" dirty="0" smtClean="0"/>
              <a:t>POČETAK RATA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Točni datum početka  Domovinskog rata nepoznat je</a:t>
            </a:r>
          </a:p>
          <a:p>
            <a:r>
              <a:rPr lang="hr-HR" sz="2800" dirty="0" smtClean="0"/>
              <a:t>Kod Plitvica je ubijena prva žrtva- Josip Jović</a:t>
            </a:r>
          </a:p>
          <a:p>
            <a:r>
              <a:rPr lang="hr-HR" sz="2800" dirty="0" smtClean="0"/>
              <a:t>U Borovu selu ubijeno je 12 hrvatskih redarstvenika</a:t>
            </a:r>
          </a:p>
          <a:p>
            <a:r>
              <a:rPr lang="hr-HR" sz="2800" dirty="0" smtClean="0"/>
              <a:t>Nakon incidenta </a:t>
            </a:r>
            <a:r>
              <a:rPr lang="hr-HR" sz="2800" dirty="0" err="1" smtClean="0"/>
              <a:t>umješava</a:t>
            </a:r>
            <a:r>
              <a:rPr lang="hr-HR" sz="2800" dirty="0" smtClean="0"/>
              <a:t> se JNA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1654" y="1082094"/>
            <a:ext cx="3927761" cy="22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NAORUŽANJE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 početku rata Hrvati nemaju pravu opremu</a:t>
            </a:r>
          </a:p>
          <a:p>
            <a:r>
              <a:rPr lang="hr-HR" sz="2800" dirty="0" smtClean="0"/>
              <a:t>Većina branitelja je završila samo vojni rok</a:t>
            </a:r>
          </a:p>
          <a:p>
            <a:r>
              <a:rPr lang="hr-HR" sz="2800" dirty="0" smtClean="0"/>
              <a:t>Hrvati su koristili oklopna vozila (bilo ih je malo)</a:t>
            </a:r>
          </a:p>
          <a:p>
            <a:r>
              <a:rPr lang="hr-HR" sz="2800" dirty="0" smtClean="0"/>
              <a:t>Nastaje </a:t>
            </a:r>
            <a:r>
              <a:rPr lang="hr-HR" sz="2800" i="1" dirty="0" smtClean="0"/>
              <a:t>Registar hrvatskih branitelja</a:t>
            </a:r>
            <a:endParaRPr lang="hr-HR" sz="2800" dirty="0" smtClean="0"/>
          </a:p>
          <a:p>
            <a:r>
              <a:rPr lang="hr-HR" sz="2800" dirty="0" smtClean="0"/>
              <a:t>Do prave opreme branitelji su dolazili zaplijenivši oružje JNA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363746"/>
            <a:ext cx="3002972" cy="168917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5251906"/>
            <a:ext cx="2126512" cy="11961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71" y="4788061"/>
            <a:ext cx="3253563" cy="183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VELIKA SRBIJA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1844. </a:t>
            </a:r>
            <a:r>
              <a:rPr lang="hr-HR" sz="2800" i="1" dirty="0" err="1" smtClean="0"/>
              <a:t>Načertanije</a:t>
            </a:r>
            <a:endParaRPr lang="hr-HR" sz="2800" i="1" dirty="0" smtClean="0"/>
          </a:p>
          <a:p>
            <a:r>
              <a:rPr lang="hr-HR" sz="2800" dirty="0" smtClean="0"/>
              <a:t>Vuk Karadžić- </a:t>
            </a:r>
            <a:r>
              <a:rPr lang="hr-HR" sz="2800" i="1" dirty="0" smtClean="0"/>
              <a:t>Srbi svi i svuda</a:t>
            </a:r>
          </a:p>
          <a:p>
            <a:r>
              <a:rPr lang="hr-HR" sz="2800" dirty="0" smtClean="0"/>
              <a:t>1974. Srbi donose </a:t>
            </a:r>
            <a:r>
              <a:rPr lang="hr-HR" sz="2800" i="1" dirty="0" smtClean="0"/>
              <a:t>Memorandum</a:t>
            </a:r>
            <a:endParaRPr lang="hr-HR" sz="2800" dirty="0" smtClean="0"/>
          </a:p>
          <a:p>
            <a:r>
              <a:rPr lang="hr-HR" sz="2800" dirty="0" smtClean="0"/>
              <a:t>Gospodarska kriza nakon smrti Tita- dolazi Slobodan Milošević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32" y="0"/>
            <a:ext cx="3705668" cy="33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BITKA ZA VUKOVAR:</a:t>
            </a:r>
            <a:br>
              <a:rPr lang="hr-HR" dirty="0" smtClean="0"/>
            </a:br>
            <a:r>
              <a:rPr lang="hr-HR" sz="3600" dirty="0" smtClean="0"/>
              <a:t>1. 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371895"/>
            <a:ext cx="8946541" cy="4195481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Od kolovoza do rujna 1991.</a:t>
            </a:r>
            <a:endParaRPr lang="hr-HR" sz="2800" dirty="0"/>
          </a:p>
          <a:p>
            <a:r>
              <a:rPr lang="hr-HR" sz="2800" dirty="0" smtClean="0"/>
              <a:t>JNA </a:t>
            </a:r>
            <a:r>
              <a:rPr lang="hr-HR" sz="2800" dirty="0"/>
              <a:t>je pokrenuo opsadu Vukovara 25.8.1991.</a:t>
            </a:r>
            <a:endParaRPr lang="hr-HR" sz="2800" dirty="0" smtClean="0"/>
          </a:p>
          <a:p>
            <a:r>
              <a:rPr lang="hr-HR" sz="2800" dirty="0" smtClean="0"/>
              <a:t>Većina sela oko Vukovara bilo je većinskog srpskog stanovništva</a:t>
            </a:r>
          </a:p>
          <a:p>
            <a:r>
              <a:rPr lang="hr-HR" sz="2800" dirty="0" smtClean="0"/>
              <a:t>Ubojstvo redarstvenika</a:t>
            </a:r>
          </a:p>
          <a:p>
            <a:r>
              <a:rPr lang="hr-HR" sz="2800" dirty="0" smtClean="0"/>
              <a:t>Vukovar je svakodnevno bombardiran</a:t>
            </a:r>
          </a:p>
          <a:p>
            <a:pPr marL="0" indent="0">
              <a:buNone/>
            </a:pPr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699" y="319222"/>
            <a:ext cx="3320983" cy="18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BITKA ZA VUKOVAR:</a:t>
            </a:r>
            <a:br>
              <a:rPr lang="hr-HR" dirty="0"/>
            </a:br>
            <a:r>
              <a:rPr lang="hr-HR" sz="3600" dirty="0" smtClean="0"/>
              <a:t>2. </a:t>
            </a:r>
            <a:r>
              <a:rPr lang="hr-HR" sz="3600" dirty="0"/>
              <a:t>faza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Od listopada do studenog 1991.</a:t>
            </a:r>
          </a:p>
          <a:p>
            <a:r>
              <a:rPr lang="hr-HR" sz="2800" dirty="0" smtClean="0"/>
              <a:t>Važni dijelovi grada: BOLNICA, TRPINJSKA CESTA, SAJMIŠTE</a:t>
            </a:r>
          </a:p>
          <a:p>
            <a:r>
              <a:rPr lang="hr-HR" sz="2800" dirty="0" smtClean="0"/>
              <a:t>Bolnica je primala između 16 i 80 ranjenika svaki dan i zadnja se predala</a:t>
            </a:r>
          </a:p>
          <a:p>
            <a:r>
              <a:rPr lang="hr-HR" sz="2800" dirty="0" smtClean="0"/>
              <a:t>Na Trpinjskoj cesti (Groblje tenkova) uništeno je najviše tenkova</a:t>
            </a:r>
          </a:p>
          <a:p>
            <a:r>
              <a:rPr lang="hr-HR" sz="2800" dirty="0" smtClean="0"/>
              <a:t>U Sajmištu je bila </a:t>
            </a:r>
            <a:r>
              <a:rPr lang="hr-HR" sz="2800" dirty="0" err="1" smtClean="0"/>
              <a:t>vojnarna</a:t>
            </a:r>
            <a:endParaRPr lang="hr-HR" sz="2800" dirty="0" smtClean="0"/>
          </a:p>
          <a:p>
            <a:r>
              <a:rPr lang="hr-HR" sz="2800" dirty="0" smtClean="0"/>
              <a:t>Pad je bio 18.11.1991.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80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ISTAKNUTE OSOBE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Siniša </a:t>
            </a:r>
            <a:r>
              <a:rPr lang="hr-HR" sz="2800" dirty="0" err="1" smtClean="0"/>
              <a:t>Glavašević</a:t>
            </a:r>
            <a:r>
              <a:rPr lang="hr-HR" sz="2800" dirty="0" smtClean="0"/>
              <a:t>- novinar koji je izvještavao o            Vukovaru</a:t>
            </a:r>
          </a:p>
          <a:p>
            <a:r>
              <a:rPr lang="hr-HR" sz="2800" dirty="0" smtClean="0"/>
              <a:t>Vesna Bosanac- ravnateljica bolnice</a:t>
            </a:r>
          </a:p>
          <a:p>
            <a:r>
              <a:rPr lang="hr-HR" sz="2800" dirty="0" smtClean="0"/>
              <a:t>Blago Zadro- zapovjednik vojske na Trpinjskoj cesti</a:t>
            </a:r>
          </a:p>
          <a:p>
            <a:r>
              <a:rPr lang="hr-HR" sz="2800" dirty="0" smtClean="0"/>
              <a:t>Luka Andrijanić- srušio 4 aviona JNA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98" y="1278082"/>
            <a:ext cx="1429795" cy="217218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14" y="4579878"/>
            <a:ext cx="1443269" cy="18681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89" y="3649941"/>
            <a:ext cx="2187608" cy="16385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69" y="512271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ŽRTVE BITKE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Nakon pada Vukovara počinjeni su veliki ratni zločini (Ovčara)</a:t>
            </a:r>
          </a:p>
          <a:p>
            <a:r>
              <a:rPr lang="hr-HR" sz="2800" dirty="0" smtClean="0"/>
              <a:t>Iselilo se oko 25 000 ljudi</a:t>
            </a:r>
          </a:p>
          <a:p>
            <a:r>
              <a:rPr lang="hr-HR" sz="2800" dirty="0" smtClean="0"/>
              <a:t>U Vukovaru je ubijeno 1500</a:t>
            </a:r>
            <a:r>
              <a:rPr lang="hr-HR" sz="2800" dirty="0"/>
              <a:t>branitelja i mnogo ih je </a:t>
            </a:r>
            <a:r>
              <a:rPr lang="hr-HR" sz="2800" dirty="0" smtClean="0"/>
              <a:t>ranjeno</a:t>
            </a:r>
          </a:p>
          <a:p>
            <a:r>
              <a:rPr lang="hr-HR" sz="2800" dirty="0" smtClean="0"/>
              <a:t>Oni koji su preživjeli, odvedeni su u koncentracijske logore</a:t>
            </a:r>
          </a:p>
          <a:p>
            <a:r>
              <a:rPr lang="hr-HR" sz="2800" dirty="0" smtClean="0"/>
              <a:t>Puno je ljudi nestalo i još uvijek nije pronađeno</a:t>
            </a:r>
          </a:p>
          <a:p>
            <a:endParaRPr lang="hr-HR" sz="28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07" y="3564081"/>
            <a:ext cx="1693074" cy="300991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7337" y="956059"/>
            <a:ext cx="3190006" cy="17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259</TotalTime>
  <Words>393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VUKOVAR</vt:lpstr>
      <vt:lpstr>DOMOVINSKI RAT: BITKA ZA VUKOVAR</vt:lpstr>
      <vt:lpstr>POČETAK RATA</vt:lpstr>
      <vt:lpstr>NAORUŽANJE</vt:lpstr>
      <vt:lpstr>VELIKA SRBIJA</vt:lpstr>
      <vt:lpstr>BITKA ZA VUKOVAR: 1. faza</vt:lpstr>
      <vt:lpstr>BITKA ZA VUKOVAR: 2. faza</vt:lpstr>
      <vt:lpstr>ISTAKNUTE OSOBE</vt:lpstr>
      <vt:lpstr>ŽRTVE BITKE</vt:lpstr>
      <vt:lpstr>RATNI ZLOČINI</vt:lpstr>
      <vt:lpstr>ZAVRŠETAK RATA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korisnik</dc:creator>
  <cp:lastModifiedBy>Irena Matic</cp:lastModifiedBy>
  <cp:revision>18</cp:revision>
  <dcterms:created xsi:type="dcterms:W3CDTF">2016-11-16T17:46:36Z</dcterms:created>
  <dcterms:modified xsi:type="dcterms:W3CDTF">2016-11-20T19:37:53Z</dcterms:modified>
</cp:coreProperties>
</file>