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photoAlbum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861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539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035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548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71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044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089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908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238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05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C053C-E5C2-4A2A-B505-085C1BD82578}" type="datetimeFigureOut">
              <a:rPr lang="hr-HR" smtClean="0"/>
              <a:t>17.11.2016.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8EA78-BAFB-4DAE-9688-8E96E09946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542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8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1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2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70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1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0"/>
            <a:ext cx="11522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97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9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6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9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Široki zaslon</PresentationFormat>
  <Paragraphs>0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OŠ Mestrovic</dc:creator>
  <cp:lastModifiedBy>OŠ Mestrovic</cp:lastModifiedBy>
  <cp:revision>1</cp:revision>
  <dcterms:created xsi:type="dcterms:W3CDTF">2016-11-17T12:38:23Z</dcterms:created>
  <dcterms:modified xsi:type="dcterms:W3CDTF">2016-11-17T12:39:50Z</dcterms:modified>
</cp:coreProperties>
</file>