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5" r:id="rId18"/>
    <p:sldId id="273" r:id="rId19"/>
    <p:sldId id="274" r:id="rId20"/>
    <p:sldId id="276" r:id="rId21"/>
    <p:sldId id="271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29C66-23DF-4273-8781-664B0E12D4F6}" type="datetimeFigureOut">
              <a:rPr lang="hr-HR" smtClean="0"/>
              <a:t>28.03.2022.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B2D5-22D5-4718-9B65-21358371D0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7786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29C66-23DF-4273-8781-664B0E12D4F6}" type="datetimeFigureOut">
              <a:rPr lang="hr-HR" smtClean="0"/>
              <a:t>28.03.2022.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B2D5-22D5-4718-9B65-21358371D0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41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29C66-23DF-4273-8781-664B0E12D4F6}" type="datetimeFigureOut">
              <a:rPr lang="hr-HR" smtClean="0"/>
              <a:t>28.03.2022.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B2D5-22D5-4718-9B65-21358371D0F1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8447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29C66-23DF-4273-8781-664B0E12D4F6}" type="datetimeFigureOut">
              <a:rPr lang="hr-HR" smtClean="0"/>
              <a:t>28.03.2022.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B2D5-22D5-4718-9B65-21358371D0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8367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29C66-23DF-4273-8781-664B0E12D4F6}" type="datetimeFigureOut">
              <a:rPr lang="hr-HR" smtClean="0"/>
              <a:t>28.03.2022.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B2D5-22D5-4718-9B65-21358371D0F1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3664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29C66-23DF-4273-8781-664B0E12D4F6}" type="datetimeFigureOut">
              <a:rPr lang="hr-HR" smtClean="0"/>
              <a:t>28.03.2022.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B2D5-22D5-4718-9B65-21358371D0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8344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29C66-23DF-4273-8781-664B0E12D4F6}" type="datetimeFigureOut">
              <a:rPr lang="hr-HR" smtClean="0"/>
              <a:t>28.03.2022.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B2D5-22D5-4718-9B65-21358371D0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8817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29C66-23DF-4273-8781-664B0E12D4F6}" type="datetimeFigureOut">
              <a:rPr lang="hr-HR" smtClean="0"/>
              <a:t>28.03.2022.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B2D5-22D5-4718-9B65-21358371D0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746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29C66-23DF-4273-8781-664B0E12D4F6}" type="datetimeFigureOut">
              <a:rPr lang="hr-HR" smtClean="0"/>
              <a:t>28.03.2022.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B2D5-22D5-4718-9B65-21358371D0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609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29C66-23DF-4273-8781-664B0E12D4F6}" type="datetimeFigureOut">
              <a:rPr lang="hr-HR" smtClean="0"/>
              <a:t>28.03.2022.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B2D5-22D5-4718-9B65-21358371D0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854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29C66-23DF-4273-8781-664B0E12D4F6}" type="datetimeFigureOut">
              <a:rPr lang="hr-HR" smtClean="0"/>
              <a:t>28.03.2022.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B2D5-22D5-4718-9B65-21358371D0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3031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29C66-23DF-4273-8781-664B0E12D4F6}" type="datetimeFigureOut">
              <a:rPr lang="hr-HR" smtClean="0"/>
              <a:t>28.03.2022.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B2D5-22D5-4718-9B65-21358371D0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2380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29C66-23DF-4273-8781-664B0E12D4F6}" type="datetimeFigureOut">
              <a:rPr lang="hr-HR" smtClean="0"/>
              <a:t>28.03.2022.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B2D5-22D5-4718-9B65-21358371D0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1749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29C66-23DF-4273-8781-664B0E12D4F6}" type="datetimeFigureOut">
              <a:rPr lang="hr-HR" smtClean="0"/>
              <a:t>28.03.2022.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B2D5-22D5-4718-9B65-21358371D0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378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29C66-23DF-4273-8781-664B0E12D4F6}" type="datetimeFigureOut">
              <a:rPr lang="hr-HR" smtClean="0"/>
              <a:t>28.03.2022.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B2D5-22D5-4718-9B65-21358371D0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705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29C66-23DF-4273-8781-664B0E12D4F6}" type="datetimeFigureOut">
              <a:rPr lang="hr-HR" smtClean="0"/>
              <a:t>28.03.2022.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B2D5-22D5-4718-9B65-21358371D0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293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29C66-23DF-4273-8781-664B0E12D4F6}" type="datetimeFigureOut">
              <a:rPr lang="hr-HR" smtClean="0"/>
              <a:t>28.03.2022.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2DDB2D5-22D5-4718-9B65-21358371D0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43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213202-6898-4CE6-BBE4-09A95BF039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Zanimljivosti iz povijesti </a:t>
            </a:r>
          </a:p>
        </p:txBody>
      </p:sp>
    </p:spTree>
    <p:extLst>
      <p:ext uri="{BB962C8B-B14F-4D97-AF65-F5344CB8AC3E}">
        <p14:creationId xmlns:p14="http://schemas.microsoft.com/office/powerpoint/2010/main" val="3810067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8D3B15-E76E-47BA-8155-7BA6F1E81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D86FE7-182A-4568-8907-CB899CA04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FDB9CE0-E7E0-464E-82BF-96F459EDC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26897" cy="708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67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8DA639-86B1-4508-82AC-0212DCBE0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FCE8A4-B173-4EFA-8C8A-282FDE874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85E47D4-A90B-4D86-8A7D-77B30CE54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38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43FC35-35D1-4514-BDF2-CD51C87A5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BC0035F-64A2-4918-8E32-66C162C01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6532"/>
            <a:ext cx="12192000" cy="710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54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386E49-06A9-4D66-B5F9-624492C26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2BEBC54-E962-4E45-8D57-EA94B40C2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700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32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77429E-AE1C-4337-89BF-1ED2C3AE5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B5A7F18-6532-4EAB-B10B-0AADFCFD1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6532"/>
            <a:ext cx="12143937" cy="696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20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56F7D9-1475-413D-A877-7A32D523E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74DC3E-EB3F-4528-B022-7CB3FD566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C3AF793-C0C5-4219-A929-99CBCEFFC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09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E53E4C-7143-4342-AC05-B76588F68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EE3062D-6945-42B2-89DD-0DCB12D0A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33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77F526-810D-437F-8B6F-85EAEE23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E8FF2D5-6D64-46F1-8653-EB7DE6E18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201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87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B94F2D-EF80-4C08-9FD6-AA4D59AB5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F474BE2-C250-4E07-B4EC-1CC075E19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94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84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EB8DBF-74DD-45E5-924B-1322D30E0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1ED877E-35AB-4847-B065-53B156EB3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9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AD3CAE-A5ED-4716-87F2-3B2383BB1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1E5C5F1-07FB-462A-B37F-7EA25F1E37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71020"/>
            <a:ext cx="12191999" cy="692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8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3B3750-D321-4902-BCA5-19425DFD2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A469B5-EC2B-4E02-BBF4-22BEC9AB0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E67C0B-60E7-4BEA-8B23-22E9494E5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67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4CECA8-EFA1-456F-BAC8-6EAAEA211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CF32DC-05C2-4BE8-81C4-0197AA137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7F1C6F4-EAB1-43B3-AADC-56005654A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97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DBF9FE-5884-4B22-BD32-022316D73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0A0B8BF-E8C8-415B-95F8-14B60742B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62144"/>
            <a:ext cx="12192000" cy="692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22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3ADE1C-58E3-43CC-AA47-6EB1B2882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345A726-47B1-402A-B406-9526D7756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62144"/>
            <a:ext cx="12192000" cy="709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40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FFEAE4-57F4-468F-8495-43F40D0F4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F0DD15A-A27A-4163-8897-1E3DDDF37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777" y="0"/>
            <a:ext cx="12190098" cy="694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8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A8DD0F-D85E-4881-80B8-29CB26F24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D38ADE3-D4D8-46AD-9646-DD018FAC4B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79899"/>
            <a:ext cx="12192000" cy="693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74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F9CB8B-85C2-4F95-A6FC-CF29E98A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7F40ADE-E1B8-4C77-8AAA-FCEAFC9C8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2144"/>
            <a:ext cx="12192000" cy="705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25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4CFB9A-4B15-4D98-9B0E-36F1B3EEA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96C071A-A3C8-433E-B181-F13610C8C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71020"/>
            <a:ext cx="12192000" cy="712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17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CB8F9-9BE1-4029-A541-DBA8FBBFC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1352B80-7BF1-4F0F-B02D-8AFE9E288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0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819782-168B-4B45-B13B-6FDC77A3F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1B14B9-A623-4AE3-BBB0-142D3CFE0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CE2F11-8797-4B22-9F74-B7D52D614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021"/>
            <a:ext cx="12192000" cy="692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4526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</TotalTime>
  <Words>3</Words>
  <Application>Microsoft Office PowerPoint</Application>
  <PresentationFormat>Široki zaslon</PresentationFormat>
  <Paragraphs>1</Paragraphs>
  <Slides>22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Wingdings 3</vt:lpstr>
      <vt:lpstr>Facet</vt:lpstr>
      <vt:lpstr>Zanimljivosti iz povijesti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Zanimljivosti iz povijesti </dc:title>
  <dc:creator>Siniša Tot</dc:creator>
  <cp:lastModifiedBy>informatika</cp:lastModifiedBy>
  <cp:revision>3</cp:revision>
  <dcterms:created xsi:type="dcterms:W3CDTF">2022-03-12T10:21:48Z</dcterms:created>
  <dcterms:modified xsi:type="dcterms:W3CDTF">2022-03-28T11:24:40Z</dcterms:modified>
</cp:coreProperties>
</file>