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4" r:id="rId9"/>
    <p:sldId id="263" r:id="rId10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9EA2-D5BD-4D3F-8A71-9D63CDF2E21A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3F79-58C5-4B23-AE78-F5666C853D5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FB55-AFC4-4330-A630-44746717F39E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41F5C-4895-437C-AA2E-BA18A139112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F424-4071-4D9D-BEF7-0E3CA4481E70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1815-658D-4BF2-85EB-53E5F25D8A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43F4-F17F-4845-8083-CE9DB8C5F4A5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808C-3B5E-48FB-9F65-A8FD6F9F03E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5EAB-13F8-4465-B59A-3803EF9424DA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7A49-EE76-4772-BFE9-411E98CBCED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998D-1920-4C18-AB49-AF2D727388E8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4692-A6F5-44BC-AFE0-0DFA5135E31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705B-93B9-4CC1-8CAF-6EF465499B85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5EFF-A4E1-4F5F-81A4-E1E119BF10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EA4-9C4A-4F93-A70D-65F958FC8D68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397B-88E2-46F4-BE18-EF0D372319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28E-4AE1-4F98-9744-A84788962454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F53E-2554-4661-97D7-C974111F99B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73A8-C3F1-400D-BDCB-EC673DE5CD8F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84BAB-F55A-47E8-A652-28815FF4487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064B-0BDD-4035-84E5-F344E918E326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B86E-2826-478F-828C-6D90F9615CE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A9125-E9B8-43CD-8EFB-60770BB715FD}" type="datetimeFigureOut">
              <a:rPr lang="hr-HR"/>
              <a:pPr>
                <a:defRPr/>
              </a:pPr>
              <a:t>22.3.2020.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2CED6D-C017-4BC9-9526-B57D0F07E3E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5800" dirty="0"/>
              <a:t>Kulturno-povijesni spomenici Republike Hrvatske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</a:p>
          <a:p>
            <a:r>
              <a:rPr lang="hr-HR" dirty="0" smtClean="0"/>
              <a:t>Igrišće, 23.3.2020.</a:t>
            </a:r>
          </a:p>
          <a:p>
            <a:r>
              <a:rPr lang="hr-HR" dirty="0" smtClean="0"/>
              <a:t>Marko, Karlo, Vjeko, Donna, Marin</a:t>
            </a:r>
            <a:endParaRPr lang="hr-HR" dirty="0"/>
          </a:p>
        </p:txBody>
      </p:sp>
      <p:sp>
        <p:nvSpPr>
          <p:cNvPr id="5" name="Heart 4"/>
          <p:cNvSpPr/>
          <p:nvPr/>
        </p:nvSpPr>
        <p:spPr>
          <a:xfrm>
            <a:off x="8360229" y="4441371"/>
            <a:ext cx="718457" cy="5486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 smtClean="0"/>
              <a:t>UNESCO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UNESCO je organizacija Ujedinjenih naroda za prosvjetu, znanost i kulturu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 popisu svjetske kulturne i prirodne baštine samo su oni spomenici koji su očuvani i primjereno obnovljeni.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Iz Hrvatske je upisano 7 spomenika: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6 spomenika kulturne i </a:t>
            </a:r>
            <a:r>
              <a:rPr lang="hr-HR" sz="3200" dirty="0" smtClean="0"/>
              <a:t>1 </a:t>
            </a:r>
            <a:r>
              <a:rPr lang="hr-HR" sz="3200" dirty="0"/>
              <a:t>spomenik prirodne baštine.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	</a:t>
            </a:r>
            <a:r>
              <a:rPr lang="hr-HR" b="1" dirty="0" smtClean="0"/>
              <a:t>Eufrazijeva bazilika</a:t>
            </a:r>
            <a:endParaRPr lang="hr-HR" b="1" dirty="0"/>
          </a:p>
        </p:txBody>
      </p:sp>
      <p:sp>
        <p:nvSpPr>
          <p:cNvPr id="1026" name="AutoShape 2" descr="Slikovni rezultat za eufrazijeva bazi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Slikovni rezultat za eufrazijeva bazi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Slikovni rezultat za eufrazijeva bazi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57" y="1763486"/>
            <a:ext cx="6545671" cy="491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 smtClean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010" y="995363"/>
            <a:ext cx="3598668" cy="4873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438400" cy="381158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hr-HR" sz="3200" dirty="0" smtClean="0"/>
              <a:t>6. stoljeće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 smtClean="0"/>
              <a:t>Poreč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 smtClean="0"/>
              <a:t>mozaici i natpisi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 smtClean="0"/>
              <a:t>život rane kršćanske zajednice</a:t>
            </a:r>
          </a:p>
          <a:p>
            <a:pPr marL="285750" indent="-285750">
              <a:buFont typeface="Arial" charset="0"/>
              <a:buChar char="•"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6528" y="3133725"/>
            <a:ext cx="4180532" cy="273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smtClean="0"/>
              <a:t>Povijesna jezgra Trogira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8201" y="141288"/>
            <a:ext cx="4640123" cy="3095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Jezgru čine palače i katedrala.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Portal katedrale izradio je majstor Radovan u 13. stoljeću.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Povijesna jezgra Trogira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700" y="3506221"/>
            <a:ext cx="4683125" cy="3238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Ravni poveznik sa strelicom 7"/>
          <p:cNvCxnSpPr/>
          <p:nvPr/>
        </p:nvCxnSpPr>
        <p:spPr>
          <a:xfrm>
            <a:off x="4445000" y="5345113"/>
            <a:ext cx="188595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smtClean="0"/>
              <a:t>Katedrala sv. Jakova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8068" y="1089025"/>
            <a:ext cx="6812964" cy="45354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Šibenik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Graditelji Juraj Dalmatinac i Nikola Firentinac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Za gradnju se u 15. stoljeću koristio kamen.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Dopreman je s otoka Korčule, Brača, Raba, Krka i Suska.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212772" cy="849086"/>
          </a:xfrm>
        </p:spPr>
        <p:txBody>
          <a:bodyPr/>
          <a:lstStyle/>
          <a:p>
            <a:r>
              <a:rPr lang="hr-HR" b="1" dirty="0" smtClean="0"/>
              <a:t>Polje kod Starog grada na otoku Hvaru</a:t>
            </a:r>
            <a:endParaRPr lang="hr-HR" b="1" dirty="0"/>
          </a:p>
        </p:txBody>
      </p:sp>
      <p:pic>
        <p:nvPicPr>
          <p:cNvPr id="21506" name="Picture 2" descr="Slikovni rezultat za polje na otoku hva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10" y="1907135"/>
            <a:ext cx="6140722" cy="3969881"/>
          </a:xfrm>
          <a:prstGeom prst="rect">
            <a:avLst/>
          </a:prstGeom>
          <a:noFill/>
        </p:spPr>
      </p:pic>
      <p:sp>
        <p:nvSpPr>
          <p:cNvPr id="6" name="Rezervirano mjesto teksta 2"/>
          <p:cNvSpPr>
            <a:spLocks noGrp="1"/>
          </p:cNvSpPr>
          <p:nvPr>
            <p:ph type="body" idx="1"/>
          </p:nvPr>
        </p:nvSpPr>
        <p:spPr>
          <a:xfrm>
            <a:off x="7034213" y="1955483"/>
            <a:ext cx="5157787" cy="823912"/>
          </a:xfrm>
        </p:spPr>
        <p:txBody>
          <a:bodyPr/>
          <a:lstStyle/>
          <a:p>
            <a:r>
              <a:rPr lang="hr-HR" sz="2800" b="0" dirty="0" smtClean="0"/>
              <a:t>Dugo je 6 kilometara, prostire su u smjeru istok – zapad.</a:t>
            </a:r>
          </a:p>
        </p:txBody>
      </p:sp>
      <p:sp>
        <p:nvSpPr>
          <p:cNvPr id="7" name="Rezervirano mjesto sadržaja 3"/>
          <p:cNvSpPr txBox="1">
            <a:spLocks/>
          </p:cNvSpPr>
          <p:nvPr/>
        </p:nvSpPr>
        <p:spPr bwMode="auto">
          <a:xfrm>
            <a:off x="7348538" y="3510915"/>
            <a:ext cx="4843462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Početkom 4. st. pr. Krista Grci su tu ravnicu podijelili na 75 pravokutnih čestica jednake veličine.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 </a:t>
            </a:r>
            <a:r>
              <a:rPr lang="hr-HR" b="1" dirty="0" smtClean="0"/>
              <a:t>		Dioklecijanova palača</a:t>
            </a:r>
            <a:br>
              <a:rPr lang="hr-HR" b="1" dirty="0" smtClean="0"/>
            </a:br>
            <a:endParaRPr lang="hr-HR" b="1" dirty="0" smtClean="0"/>
          </a:p>
        </p:txBody>
      </p:sp>
      <p:sp>
        <p:nvSpPr>
          <p:cNvPr id="7172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43462" cy="3684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r-HR" dirty="0" smtClean="0"/>
          </a:p>
        </p:txBody>
      </p:sp>
      <p:sp>
        <p:nvSpPr>
          <p:cNvPr id="7173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3219995" y="1537472"/>
            <a:ext cx="5183188" cy="442912"/>
          </a:xfrm>
        </p:spPr>
        <p:txBody>
          <a:bodyPr/>
          <a:lstStyle/>
          <a:p>
            <a:r>
              <a:rPr lang="hr-HR" smtClean="0"/>
              <a:t>Izgradio rimski car Dioklecijan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3327" y="2134371"/>
            <a:ext cx="5564776" cy="41386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likovni rezultat za dioklecijanova palač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766" y="2014811"/>
            <a:ext cx="4862675" cy="446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 smtClean="0"/>
              <a:t>Povijesna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Povijesna jezgra Dubrovnika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obuhvaća: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gradske zidine s tvrđavama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središnju ulicu </a:t>
            </a:r>
            <a:r>
              <a:rPr lang="hr-HR" dirty="0" err="1"/>
              <a:t>Stradun</a:t>
            </a: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više crkava i palača.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588" y="1826323"/>
            <a:ext cx="6534150" cy="395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200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Kulturno-povijesni spomenici Republike Hrvatske</vt:lpstr>
      <vt:lpstr>UNESCO</vt:lpstr>
      <vt:lpstr>  Eufrazijeva bazilika</vt:lpstr>
      <vt:lpstr>Slide 4</vt:lpstr>
      <vt:lpstr>Povijesna jezgra Trogira</vt:lpstr>
      <vt:lpstr>Katedrala sv. Jakova</vt:lpstr>
      <vt:lpstr>Polje kod Starog grada na otoku Hvaru</vt:lpstr>
      <vt:lpstr>   Dioklecijanova palača </vt:lpstr>
      <vt:lpstr>Povijesna jezgra Dubrovnika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Kulturno-povijesni spomenici Republike Hrvatske</dc:title>
  <dc:creator>Slavenka</dc:creator>
  <cp:lastModifiedBy>maja</cp:lastModifiedBy>
  <cp:revision>19</cp:revision>
  <dcterms:created xsi:type="dcterms:W3CDTF">2016-08-05T15:39:22Z</dcterms:created>
  <dcterms:modified xsi:type="dcterms:W3CDTF">2020-03-22T17:18:09Z</dcterms:modified>
</cp:coreProperties>
</file>