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5" r:id="rId8"/>
    <p:sldId id="260" r:id="rId9"/>
    <p:sldId id="266" r:id="rId10"/>
    <p:sldId id="263" r:id="rId11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1387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8B995-BB8B-498D-892B-D62724B1A118}" type="datetimeFigureOut">
              <a:rPr lang="sr-Latn-CS" smtClean="0"/>
              <a:pPr/>
              <a:t>25.3.2020.</a:t>
            </a:fld>
            <a:endParaRPr lang="hr-H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27B553-0017-4ADE-A7E9-824A0C9D7CFE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8B995-BB8B-498D-892B-D62724B1A118}" type="datetimeFigureOut">
              <a:rPr lang="sr-Latn-CS" smtClean="0"/>
              <a:pPr/>
              <a:t>25.3.2020.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7B553-0017-4ADE-A7E9-824A0C9D7CF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527B553-0017-4ADE-A7E9-824A0C9D7CFE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8B995-BB8B-498D-892B-D62724B1A118}" type="datetimeFigureOut">
              <a:rPr lang="sr-Latn-CS" smtClean="0"/>
              <a:pPr/>
              <a:t>25.3.2020.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8B995-BB8B-498D-892B-D62724B1A118}" type="datetimeFigureOut">
              <a:rPr lang="sr-Latn-CS" smtClean="0"/>
              <a:pPr/>
              <a:t>25.3.2020.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527B553-0017-4ADE-A7E9-824A0C9D7CFE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8B995-BB8B-498D-892B-D62724B1A118}" type="datetimeFigureOut">
              <a:rPr lang="sr-Latn-CS" smtClean="0"/>
              <a:pPr/>
              <a:t>25.3.2020.</a:t>
            </a:fld>
            <a:endParaRPr lang="hr-H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27B553-0017-4ADE-A7E9-824A0C9D7CFE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048B995-BB8B-498D-892B-D62724B1A118}" type="datetimeFigureOut">
              <a:rPr lang="sr-Latn-CS" smtClean="0"/>
              <a:pPr/>
              <a:t>25.3.2020.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7B553-0017-4ADE-A7E9-824A0C9D7CFE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8B995-BB8B-498D-892B-D62724B1A118}" type="datetimeFigureOut">
              <a:rPr lang="sr-Latn-CS" smtClean="0"/>
              <a:pPr/>
              <a:t>25.3.2020.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hr-HR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527B553-0017-4ADE-A7E9-824A0C9D7CFE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8B995-BB8B-498D-892B-D62724B1A118}" type="datetimeFigureOut">
              <a:rPr lang="sr-Latn-CS" smtClean="0"/>
              <a:pPr/>
              <a:t>25.3.2020.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527B553-0017-4ADE-A7E9-824A0C9D7CF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8B995-BB8B-498D-892B-D62724B1A118}" type="datetimeFigureOut">
              <a:rPr lang="sr-Latn-CS" smtClean="0"/>
              <a:pPr/>
              <a:t>25.3.2020.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27B553-0017-4ADE-A7E9-824A0C9D7CF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27B553-0017-4ADE-A7E9-824A0C9D7CFE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8B995-BB8B-498D-892B-D62724B1A118}" type="datetimeFigureOut">
              <a:rPr lang="sr-Latn-CS" smtClean="0"/>
              <a:pPr/>
              <a:t>25.3.2020.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527B553-0017-4ADE-A7E9-824A0C9D7CFE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048B995-BB8B-498D-892B-D62724B1A118}" type="datetimeFigureOut">
              <a:rPr lang="sr-Latn-CS" smtClean="0"/>
              <a:pPr/>
              <a:t>25.3.2020.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048B995-BB8B-498D-892B-D62724B1A118}" type="datetimeFigureOut">
              <a:rPr lang="sr-Latn-CS" smtClean="0"/>
              <a:pPr/>
              <a:t>25.3.2020.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27B553-0017-4ADE-A7E9-824A0C9D7CFE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3476628"/>
          </a:xfrm>
        </p:spPr>
        <p:txBody>
          <a:bodyPr/>
          <a:lstStyle/>
          <a:p>
            <a:r>
              <a:rPr lang="hr-HR" dirty="0"/>
              <a:t>JESNA I NIJEČNA REČENICA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hr-HR" dirty="0"/>
          </a:p>
          <a:p>
            <a:r>
              <a:rPr lang="hr-HR" dirty="0"/>
              <a:t>Poigrajte se!</a:t>
            </a:r>
          </a:p>
          <a:p>
            <a:endParaRPr lang="hr-HR" sz="1600" dirty="0"/>
          </a:p>
          <a:p>
            <a:pPr>
              <a:buNone/>
            </a:pPr>
            <a:r>
              <a:rPr lang="hr-HR" dirty="0"/>
              <a:t>    Netko izgovara rečenicu, drugi izgovara suprotnu rečenicu.</a:t>
            </a:r>
            <a:endParaRPr lang="hr-HR"/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dirty="0"/>
              <a:t>    Volim jesti juhu. / Ne volim jesti juhu.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336118" cy="1714488"/>
          </a:xfrm>
        </p:spPr>
        <p:txBody>
          <a:bodyPr>
            <a:normAutofit fontScale="90000"/>
          </a:bodyPr>
          <a:lstStyle/>
          <a:p>
            <a:br>
              <a:rPr lang="hr-HR" dirty="0"/>
            </a:br>
            <a:br>
              <a:rPr lang="hr-HR" dirty="0"/>
            </a:br>
            <a:br>
              <a:rPr lang="hr-HR" dirty="0"/>
            </a:br>
            <a:br>
              <a:rPr lang="hr-HR" dirty="0"/>
            </a:br>
            <a:br>
              <a:rPr lang="hr-HR" dirty="0"/>
            </a:br>
            <a:br>
              <a:rPr lang="hr-HR" dirty="0"/>
            </a:br>
            <a:r>
              <a:rPr lang="hr-HR" dirty="0"/>
              <a:t>                                                                                         PONOVIMO</a:t>
            </a:r>
            <a:br>
              <a:rPr lang="hr-HR" dirty="0"/>
            </a:br>
            <a:r>
              <a:rPr lang="hr-HR" dirty="0"/>
              <a:t> VRSTE REČENICA </a:t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hr-HR" dirty="0"/>
              <a:t>   </a:t>
            </a:r>
          </a:p>
          <a:p>
            <a:r>
              <a:rPr lang="hr-HR" dirty="0"/>
              <a:t>IZJAVNA REČENICA</a:t>
            </a:r>
          </a:p>
          <a:p>
            <a:pPr>
              <a:buNone/>
            </a:pPr>
            <a:r>
              <a:rPr lang="hr-HR" dirty="0"/>
              <a:t>    Bleki lovi mačke.</a:t>
            </a:r>
          </a:p>
          <a:p>
            <a:r>
              <a:rPr lang="hr-HR" dirty="0"/>
              <a:t>UPITNA REČENICA</a:t>
            </a:r>
          </a:p>
          <a:p>
            <a:pPr>
              <a:buNone/>
            </a:pPr>
            <a:r>
              <a:rPr lang="hr-HR" dirty="0"/>
              <a:t>    Tko lovi mačke?</a:t>
            </a:r>
          </a:p>
          <a:p>
            <a:r>
              <a:rPr lang="hr-HR" dirty="0"/>
              <a:t>USKLIČNA REČENICA</a:t>
            </a:r>
          </a:p>
          <a:p>
            <a:pPr>
              <a:buNone/>
            </a:pPr>
            <a:r>
              <a:rPr lang="hr-HR" dirty="0"/>
              <a:t>    Stani, Bleki!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271574"/>
          </a:xfrm>
        </p:spPr>
        <p:txBody>
          <a:bodyPr>
            <a:normAutofit/>
          </a:bodyPr>
          <a:lstStyle/>
          <a:p>
            <a:r>
              <a:rPr lang="hr-HR" dirty="0"/>
              <a:t>JESNA REČENICA </a:t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2285992"/>
            <a:ext cx="8503920" cy="3813056"/>
          </a:xfrm>
        </p:spPr>
        <p:txBody>
          <a:bodyPr/>
          <a:lstStyle/>
          <a:p>
            <a:pPr>
              <a:buNone/>
            </a:pPr>
            <a:r>
              <a:rPr lang="hr-HR" dirty="0"/>
              <a:t>    Marko vozi bicikl.</a:t>
            </a:r>
          </a:p>
          <a:p>
            <a:pPr>
              <a:buNone/>
            </a:pPr>
            <a:r>
              <a:rPr lang="hr-HR" dirty="0"/>
              <a:t>    Sara je u školi.</a:t>
            </a:r>
          </a:p>
          <a:p>
            <a:pPr>
              <a:buNone/>
            </a:pPr>
            <a:r>
              <a:rPr lang="hr-HR" dirty="0"/>
              <a:t>   Djeca su u kinu.</a:t>
            </a:r>
          </a:p>
          <a:p>
            <a:endParaRPr lang="hr-HR" dirty="0"/>
          </a:p>
          <a:p>
            <a:r>
              <a:rPr lang="hr-HR" dirty="0">
                <a:solidFill>
                  <a:srgbClr val="FF0000"/>
                </a:solidFill>
              </a:rPr>
              <a:t>Jesnom rečenicom kazujemo da nešto jest.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NIJEČNA REČENICA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2214554"/>
            <a:ext cx="8503920" cy="3884494"/>
          </a:xfrm>
        </p:spPr>
        <p:txBody>
          <a:bodyPr/>
          <a:lstStyle/>
          <a:p>
            <a:pPr>
              <a:buNone/>
            </a:pPr>
            <a:r>
              <a:rPr lang="hr-HR" dirty="0"/>
              <a:t>    Marko ne vozi bicikl.</a:t>
            </a:r>
          </a:p>
          <a:p>
            <a:pPr>
              <a:buNone/>
            </a:pPr>
            <a:r>
              <a:rPr lang="hr-HR" dirty="0"/>
              <a:t>    Sara nije u školi.</a:t>
            </a:r>
          </a:p>
          <a:p>
            <a:pPr>
              <a:buNone/>
            </a:pPr>
            <a:r>
              <a:rPr lang="hr-HR" dirty="0"/>
              <a:t>    Djeca nisu u kinu.</a:t>
            </a:r>
          </a:p>
          <a:p>
            <a:pPr>
              <a:buNone/>
            </a:pPr>
            <a:endParaRPr lang="hr-HR" dirty="0"/>
          </a:p>
          <a:p>
            <a:r>
              <a:rPr lang="hr-HR" dirty="0">
                <a:solidFill>
                  <a:srgbClr val="FF0000"/>
                </a:solidFill>
              </a:rPr>
              <a:t>Niječnom rečenicom kazujemo da nešto nije.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66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285860"/>
            <a:ext cx="8503920" cy="4813188"/>
          </a:xfrm>
        </p:spPr>
        <p:txBody>
          <a:bodyPr/>
          <a:lstStyle/>
          <a:p>
            <a:endParaRPr lang="hr-HR" u="sng" dirty="0"/>
          </a:p>
          <a:p>
            <a:pPr>
              <a:buNone/>
            </a:pPr>
            <a:r>
              <a:rPr lang="hr-HR" u="sng" dirty="0"/>
              <a:t>   Volim</a:t>
            </a:r>
            <a:r>
              <a:rPr lang="hr-HR" dirty="0"/>
              <a:t> sladoled.               </a:t>
            </a:r>
            <a:r>
              <a:rPr lang="hr-HR" u="sng" dirty="0"/>
              <a:t>Ne volim</a:t>
            </a:r>
            <a:r>
              <a:rPr lang="hr-HR" dirty="0"/>
              <a:t> sladoled.</a:t>
            </a:r>
          </a:p>
          <a:p>
            <a:endParaRPr lang="hr-HR" sz="1600" dirty="0"/>
          </a:p>
          <a:p>
            <a:pPr>
              <a:buNone/>
            </a:pPr>
            <a:r>
              <a:rPr lang="hr-HR" dirty="0"/>
              <a:t>    Ja </a:t>
            </a:r>
            <a:r>
              <a:rPr lang="hr-HR" u="sng" dirty="0"/>
              <a:t>sam</a:t>
            </a:r>
            <a:r>
              <a:rPr lang="hr-HR" dirty="0"/>
              <a:t> đak.                    Ja </a:t>
            </a:r>
            <a:r>
              <a:rPr lang="hr-HR" u="sng" dirty="0"/>
              <a:t>nisam</a:t>
            </a:r>
            <a:r>
              <a:rPr lang="hr-HR" dirty="0"/>
              <a:t> đak.</a:t>
            </a:r>
          </a:p>
          <a:p>
            <a:endParaRPr lang="hr-HR" sz="1600" dirty="0"/>
          </a:p>
          <a:p>
            <a:pPr>
              <a:buNone/>
            </a:pPr>
            <a:r>
              <a:rPr lang="hr-HR" dirty="0"/>
              <a:t>    Bili </a:t>
            </a:r>
            <a:r>
              <a:rPr lang="hr-HR" u="sng" dirty="0"/>
              <a:t>smo</a:t>
            </a:r>
            <a:r>
              <a:rPr lang="hr-HR" dirty="0"/>
              <a:t> u šumi.            </a:t>
            </a:r>
            <a:r>
              <a:rPr lang="hr-HR" u="sng" dirty="0"/>
              <a:t>Nismo</a:t>
            </a:r>
            <a:r>
              <a:rPr lang="hr-HR" dirty="0"/>
              <a:t> bili u šumi.</a:t>
            </a:r>
          </a:p>
          <a:p>
            <a:endParaRPr lang="hr-HR" sz="1600" dirty="0"/>
          </a:p>
          <a:p>
            <a:pPr>
              <a:buNone/>
            </a:pPr>
            <a:r>
              <a:rPr lang="hr-HR" dirty="0"/>
              <a:t>   Bleki </a:t>
            </a:r>
            <a:r>
              <a:rPr lang="hr-HR" u="sng" dirty="0"/>
              <a:t>je</a:t>
            </a:r>
            <a:r>
              <a:rPr lang="hr-HR" dirty="0"/>
              <a:t> brz.                     Bleki </a:t>
            </a:r>
            <a:r>
              <a:rPr lang="hr-HR" u="sng" dirty="0"/>
              <a:t>nije</a:t>
            </a:r>
            <a:r>
              <a:rPr lang="hr-HR" dirty="0"/>
              <a:t> brz.</a:t>
            </a:r>
          </a:p>
          <a:p>
            <a:pPr>
              <a:buNone/>
            </a:pPr>
            <a:endParaRPr lang="hr-HR" dirty="0"/>
          </a:p>
          <a:p>
            <a:endParaRPr lang="hr-HR" sz="1600" dirty="0"/>
          </a:p>
          <a:p>
            <a:r>
              <a:rPr lang="hr-HR" dirty="0">
                <a:solidFill>
                  <a:srgbClr val="FF0000"/>
                </a:solidFill>
              </a:rPr>
              <a:t>Izjavna rečenica može biti jesna i niječna.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/>
              <a:t>Pročitaj ove jesne rečenice . Preoblikuj ih u niječne.</a:t>
            </a:r>
          </a:p>
          <a:p>
            <a:endParaRPr lang="hr-HR" dirty="0"/>
          </a:p>
          <a:p>
            <a:endParaRPr lang="hr-HR" dirty="0"/>
          </a:p>
          <a:p>
            <a:pPr algn="ctr">
              <a:buNone/>
            </a:pPr>
            <a:r>
              <a:rPr lang="hr-HR" dirty="0"/>
              <a:t>    Ivan je velik.                    </a:t>
            </a:r>
          </a:p>
          <a:p>
            <a:pPr algn="ctr">
              <a:buNone/>
            </a:pPr>
            <a:endParaRPr lang="hr-HR" dirty="0"/>
          </a:p>
          <a:p>
            <a:pPr algn="ctr">
              <a:buNone/>
            </a:pPr>
            <a:r>
              <a:rPr lang="hr-HR" dirty="0"/>
              <a:t>    Bila sam na izletu.          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928802"/>
            <a:ext cx="8503920" cy="4170246"/>
          </a:xfrm>
        </p:spPr>
        <p:txBody>
          <a:bodyPr/>
          <a:lstStyle/>
          <a:p>
            <a:pPr algn="ctr">
              <a:buNone/>
            </a:pPr>
            <a:endParaRPr lang="hr-HR" dirty="0"/>
          </a:p>
          <a:p>
            <a:pPr algn="ctr">
              <a:buNone/>
            </a:pPr>
            <a:endParaRPr lang="hr-HR" dirty="0"/>
          </a:p>
          <a:p>
            <a:pPr algn="ctr">
              <a:buNone/>
            </a:pPr>
            <a:r>
              <a:rPr lang="hr-HR" dirty="0"/>
              <a:t>   Ivan nije velik.</a:t>
            </a:r>
          </a:p>
          <a:p>
            <a:pPr algn="ctr"/>
            <a:endParaRPr lang="hr-HR" dirty="0"/>
          </a:p>
          <a:p>
            <a:pPr algn="ctr">
              <a:buNone/>
            </a:pPr>
            <a:r>
              <a:rPr lang="hr-HR" dirty="0"/>
              <a:t>   Nisam bila na izletu.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/>
              <a:t>Pročitaj ove niječne rečenice. Preoblikuj ih u jesne.</a:t>
            </a:r>
          </a:p>
          <a:p>
            <a:endParaRPr lang="hr-HR" dirty="0"/>
          </a:p>
          <a:p>
            <a:endParaRPr lang="hr-HR" dirty="0"/>
          </a:p>
          <a:p>
            <a:pPr algn="ctr">
              <a:buNone/>
            </a:pPr>
            <a:r>
              <a:rPr lang="hr-HR" dirty="0"/>
              <a:t>    Luka ne vozi bicikl.             </a:t>
            </a:r>
          </a:p>
          <a:p>
            <a:pPr algn="ctr">
              <a:buNone/>
            </a:pPr>
            <a:endParaRPr lang="hr-HR" dirty="0"/>
          </a:p>
          <a:p>
            <a:pPr algn="ctr">
              <a:buNone/>
            </a:pPr>
            <a:r>
              <a:rPr lang="hr-HR" dirty="0"/>
              <a:t>    Nismo gledali film.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hr-HR" dirty="0"/>
              <a:t> </a:t>
            </a:r>
          </a:p>
          <a:p>
            <a:pPr algn="ctr">
              <a:buNone/>
            </a:pPr>
            <a:endParaRPr lang="hr-HR" dirty="0"/>
          </a:p>
          <a:p>
            <a:pPr algn="ctr">
              <a:buNone/>
            </a:pPr>
            <a:r>
              <a:rPr lang="hr-HR" dirty="0"/>
              <a:t>    Luka  vozi bicikl.</a:t>
            </a:r>
          </a:p>
          <a:p>
            <a:pPr algn="ctr"/>
            <a:endParaRPr lang="hr-HR" dirty="0"/>
          </a:p>
          <a:p>
            <a:pPr algn="ctr"/>
            <a:endParaRPr lang="hr-HR" dirty="0"/>
          </a:p>
          <a:p>
            <a:pPr algn="ctr">
              <a:buNone/>
            </a:pPr>
            <a:r>
              <a:rPr lang="hr-HR" dirty="0"/>
              <a:t>    Gledali smo film.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42</TotalTime>
  <Words>226</Words>
  <Application>Microsoft Office PowerPoint</Application>
  <PresentationFormat>On-screen Show (4:3)</PresentationFormat>
  <Paragraphs>61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Georgia</vt:lpstr>
      <vt:lpstr>Wingdings</vt:lpstr>
      <vt:lpstr>Wingdings 2</vt:lpstr>
      <vt:lpstr>Civic</vt:lpstr>
      <vt:lpstr>JESNA I NIJEČNA REČENICA</vt:lpstr>
      <vt:lpstr>                                                                                               PONOVIMO  VRSTE REČENICA  </vt:lpstr>
      <vt:lpstr>JESNA REČENICA  </vt:lpstr>
      <vt:lpstr>NIJEČNA REČENICA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JESNA I NIJEČNA REČENICA</dc:title>
  <dc:creator>lk</dc:creator>
  <cp:lastModifiedBy>Home</cp:lastModifiedBy>
  <cp:revision>15</cp:revision>
  <dcterms:created xsi:type="dcterms:W3CDTF">2020-03-23T20:35:51Z</dcterms:created>
  <dcterms:modified xsi:type="dcterms:W3CDTF">2020-03-25T05:52:10Z</dcterms:modified>
</cp:coreProperties>
</file>