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0" r:id="rId4"/>
    <p:sldId id="271" r:id="rId5"/>
    <p:sldId id="272" r:id="rId6"/>
    <p:sldId id="258" r:id="rId7"/>
    <p:sldId id="274" r:id="rId8"/>
    <p:sldId id="273" r:id="rId9"/>
    <p:sldId id="259" r:id="rId10"/>
    <p:sldId id="277" r:id="rId11"/>
    <p:sldId id="260" r:id="rId12"/>
    <p:sldId id="275" r:id="rId13"/>
    <p:sldId id="261" r:id="rId14"/>
    <p:sldId id="276" r:id="rId15"/>
    <p:sldId id="262" r:id="rId16"/>
    <p:sldId id="263" r:id="rId17"/>
    <p:sldId id="278" r:id="rId18"/>
    <p:sldId id="265" r:id="rId19"/>
    <p:sldId id="266" r:id="rId20"/>
    <p:sldId id="267" r:id="rId21"/>
    <p:sldId id="268" r:id="rId22"/>
    <p:sldId id="269" r:id="rId23"/>
    <p:sldId id="279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A7BE-6289-4E90-9EA9-6DFAB387B9B2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646E-3AE2-454C-8C52-302DD5FAFAE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857387"/>
          </a:xfrm>
        </p:spPr>
        <p:txBody>
          <a:bodyPr/>
          <a:lstStyle/>
          <a:p>
            <a:r>
              <a:rPr lang="hr-HR" dirty="0" smtClean="0"/>
              <a:t>ŽIVIM U BREŽULJKASTOM ZAVIČAJU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714620"/>
            <a:ext cx="6643734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hr-HR" dirty="0"/>
              <a:t>c</a:t>
            </a:r>
            <a:r>
              <a:rPr lang="hr-HR" dirty="0" smtClean="0"/>
              <a:t>este i željezničke pruge</a:t>
            </a:r>
            <a:endParaRPr lang="hr-HR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8643966" cy="485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3" descr="gradevinsko-zemljiste-jakovlje-centar-3535-m2-3251m2-vl-1-1-slika-82458639-0505201711313778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762512" cy="3286148"/>
          </a:xfrm>
          <a:prstGeom prst="rect">
            <a:avLst/>
          </a:prstGeom>
        </p:spPr>
      </p:pic>
      <p:pic>
        <p:nvPicPr>
          <p:cNvPr id="5" name="Picture 4" descr="magistr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214686"/>
            <a:ext cx="5000660" cy="3291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 descr="82117572_473344076686262_45080576181653785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5072098" cy="4214842"/>
          </a:xfr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857628"/>
            <a:ext cx="4071951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LJUDI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hr-HR" dirty="0" smtClean="0"/>
              <a:t>ratarstvo</a:t>
            </a:r>
            <a:endParaRPr lang="hr-HR" dirty="0"/>
          </a:p>
        </p:txBody>
      </p:sp>
      <p:pic>
        <p:nvPicPr>
          <p:cNvPr id="4" name="Picture 3" descr="Polje_kukuruza_Bulin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143116"/>
            <a:ext cx="750095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 descr="20190927_1624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7072362" cy="53578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hr-HR" dirty="0" smtClean="0"/>
              <a:t>stočarstvo</a:t>
            </a:r>
            <a:endParaRPr lang="hr-HR" dirty="0"/>
          </a:p>
        </p:txBody>
      </p:sp>
      <p:pic>
        <p:nvPicPr>
          <p:cNvPr id="4" name="Picture 3" descr="tur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643050"/>
            <a:ext cx="621510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hr-HR" dirty="0" smtClean="0"/>
              <a:t>voćarstvo</a:t>
            </a:r>
            <a:endParaRPr lang="hr-HR" dirty="0"/>
          </a:p>
        </p:txBody>
      </p:sp>
      <p:pic>
        <p:nvPicPr>
          <p:cNvPr id="6" name="Picture 5" descr="Jakovlje vocnj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6929454" cy="4357718"/>
          </a:xfrm>
          <a:prstGeom prst="rect">
            <a:avLst/>
          </a:prstGeom>
        </p:spPr>
      </p:pic>
      <p:pic>
        <p:nvPicPr>
          <p:cNvPr id="7" name="Picture 6" descr="preuzm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00042"/>
            <a:ext cx="414340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aš školski voćnjak </a:t>
            </a:r>
          </a:p>
          <a:p>
            <a:endParaRPr lang="hr-HR" dirty="0"/>
          </a:p>
        </p:txBody>
      </p:sp>
      <p:pic>
        <p:nvPicPr>
          <p:cNvPr id="4" name="Picture 3" descr="20200420_101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50109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hr-HR" dirty="0" smtClean="0"/>
              <a:t>vinogradarstvo</a:t>
            </a:r>
            <a:endParaRPr lang="hr-HR" dirty="0"/>
          </a:p>
        </p:txBody>
      </p:sp>
      <p:pic>
        <p:nvPicPr>
          <p:cNvPr id="4" name="Picture 3" descr="34c5a4bc43549bb67663-zlati-gri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00174"/>
            <a:ext cx="685804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ŽIVOTINJE U PRIRODI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hr-HR" dirty="0"/>
              <a:t>f</a:t>
            </a:r>
            <a:r>
              <a:rPr lang="hr-HR" dirty="0" smtClean="0"/>
              <a:t>azan, lisica, srna</a:t>
            </a:r>
            <a:endParaRPr lang="hr-HR" dirty="0"/>
          </a:p>
        </p:txBody>
      </p:sp>
      <p:pic>
        <p:nvPicPr>
          <p:cNvPr id="4" name="Picture 3" descr="lis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571876"/>
            <a:ext cx="4613282" cy="3014668"/>
          </a:xfrm>
          <a:prstGeom prst="rect">
            <a:avLst/>
          </a:prstGeom>
        </p:spPr>
      </p:pic>
      <p:pic>
        <p:nvPicPr>
          <p:cNvPr id="5" name="Picture 4" descr="chemisol-srna-495x3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857365"/>
            <a:ext cx="4214842" cy="3143272"/>
          </a:xfrm>
          <a:prstGeom prst="rect">
            <a:avLst/>
          </a:prstGeom>
        </p:spPr>
      </p:pic>
      <p:pic>
        <p:nvPicPr>
          <p:cNvPr id="6" name="Picture 5" descr="preuzmi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14422"/>
            <a:ext cx="359093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ZAVIČAJA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revladava brežuljkasto, izdignuto zemljište (gora Medvednica , brežuljci)</a:t>
            </a:r>
          </a:p>
          <a:p>
            <a:endParaRPr lang="hr-HR" dirty="0"/>
          </a:p>
        </p:txBody>
      </p:sp>
      <p:pic>
        <p:nvPicPr>
          <p:cNvPr id="6" name="Picture 5" descr="20180401153752-190820182339402879-760x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643182"/>
            <a:ext cx="3786214" cy="2428891"/>
          </a:xfrm>
          <a:prstGeom prst="rect">
            <a:avLst/>
          </a:prstGeom>
        </p:spPr>
      </p:pic>
      <p:pic>
        <p:nvPicPr>
          <p:cNvPr id="8" name="Picture 7" descr="IMG_1870-780x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57562"/>
            <a:ext cx="4429124" cy="325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5720" y="2071678"/>
            <a:ext cx="8229600" cy="452596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" name="Picture 6" descr="shutterstock_1072689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5500726" cy="4143404"/>
          </a:xfrm>
          <a:prstGeom prst="rect">
            <a:avLst/>
          </a:prstGeom>
        </p:spPr>
      </p:pic>
      <p:pic>
        <p:nvPicPr>
          <p:cNvPr id="8" name="Picture 7" descr="sh789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42853"/>
            <a:ext cx="5357818" cy="342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4429156" cy="3143272"/>
          </a:xfrm>
        </p:spPr>
      </p:pic>
      <p:pic>
        <p:nvPicPr>
          <p:cNvPr id="5" name="Picture 4" descr="MG_3897_DxO-1024x6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70" y="3214686"/>
            <a:ext cx="5072130" cy="3330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anmadv019p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4476750" cy="3152775"/>
          </a:xfrm>
        </p:spPr>
      </p:pic>
      <p:pic>
        <p:nvPicPr>
          <p:cNvPr id="5" name="Picture 4" descr="divlji-zec-kao-ljubimac-prehrana-i-uzgoj-divljeg-zeca-3727f94275e17015ca7576787ea7c338_view_article_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3714776" cy="2357454"/>
          </a:xfrm>
          <a:prstGeom prst="rect">
            <a:avLst/>
          </a:prstGeom>
        </p:spPr>
      </p:pic>
      <p:pic>
        <p:nvPicPr>
          <p:cNvPr id="6" name="Picture 5" descr="20190815133541_5535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857496"/>
            <a:ext cx="485775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>
            <a:normAutofit fontScale="92500" lnSpcReduction="10000"/>
          </a:bodyPr>
          <a:lstStyle/>
          <a:p>
            <a:pPr algn="r"/>
            <a:endParaRPr lang="hr-HR" dirty="0" smtClean="0"/>
          </a:p>
          <a:p>
            <a:pPr algn="r"/>
            <a:endParaRPr lang="hr-HR" dirty="0"/>
          </a:p>
          <a:p>
            <a:pPr algn="r"/>
            <a:endParaRPr lang="hr-HR" dirty="0" smtClean="0"/>
          </a:p>
          <a:p>
            <a:pPr algn="r"/>
            <a:endParaRPr lang="hr-HR" dirty="0"/>
          </a:p>
          <a:p>
            <a:pPr algn="r"/>
            <a:endParaRPr lang="hr-HR" dirty="0" smtClean="0"/>
          </a:p>
          <a:p>
            <a:pPr algn="ctr">
              <a:buNone/>
            </a:pPr>
            <a:r>
              <a:rPr lang="hr-HR" sz="4800" dirty="0" smtClean="0"/>
              <a:t>                  Lidija </a:t>
            </a:r>
            <a:r>
              <a:rPr lang="hr-HR" sz="4800" dirty="0" smtClean="0"/>
              <a:t>Marinčić</a:t>
            </a:r>
            <a:endParaRPr lang="hr-HR" sz="4800" dirty="0" smtClean="0"/>
          </a:p>
          <a:p>
            <a:pPr algn="ctr">
              <a:buNone/>
            </a:pPr>
            <a:r>
              <a:rPr lang="hr-HR" sz="4800" dirty="0" smtClean="0"/>
              <a:t>             OŠ Jakovlje </a:t>
            </a:r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hr-HR" dirty="0" smtClean="0"/>
              <a:t>Medvednica ili Zagrebačka gora, vrh Sljeme </a:t>
            </a:r>
            <a:endParaRPr lang="hr-HR" dirty="0"/>
          </a:p>
        </p:txBody>
      </p:sp>
      <p:pic>
        <p:nvPicPr>
          <p:cNvPr id="4" name="Picture 3" descr="20200420_102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5500726" cy="3571876"/>
          </a:xfrm>
          <a:prstGeom prst="rect">
            <a:avLst/>
          </a:prstGeom>
        </p:spPr>
      </p:pic>
      <p:pic>
        <p:nvPicPr>
          <p:cNvPr id="5" name="Picture 4" descr="preuz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357562"/>
            <a:ext cx="435771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4357718" cy="3143272"/>
          </a:xfrm>
        </p:spPr>
      </p:pic>
      <p:pic>
        <p:nvPicPr>
          <p:cNvPr id="5" name="Picture 4" descr="Ski-centre-in-Medvednica-N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286124"/>
            <a:ext cx="514350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hr-HR" dirty="0"/>
              <a:t>b</a:t>
            </a:r>
            <a:r>
              <a:rPr lang="hr-HR" dirty="0" smtClean="0"/>
              <a:t>režuljci iza Luke </a:t>
            </a:r>
            <a:endParaRPr lang="hr-HR" dirty="0"/>
          </a:p>
        </p:txBody>
      </p:sp>
      <p:pic>
        <p:nvPicPr>
          <p:cNvPr id="4" name="Picture 3" descr="20200420_102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8215338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otoci i rječice – potok Bistra </a:t>
            </a:r>
            <a:endParaRPr lang="hr-HR" dirty="0"/>
          </a:p>
        </p:txBody>
      </p:sp>
      <p:pic>
        <p:nvPicPr>
          <p:cNvPr id="4" name="Picture 3" descr="20200420_101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5751" y="1964521"/>
            <a:ext cx="5286412" cy="3786214"/>
          </a:xfrm>
          <a:prstGeom prst="rect">
            <a:avLst/>
          </a:prstGeom>
        </p:spPr>
      </p:pic>
      <p:pic>
        <p:nvPicPr>
          <p:cNvPr id="5" name="Picture 4" descr="20200420_101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46926" y="1982373"/>
            <a:ext cx="5250675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 descr="antun-cerovecki-medvednica-kraljevečki-pot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9975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ijeka Krapina</a:t>
            </a:r>
            <a:endParaRPr lang="hr-HR" dirty="0"/>
          </a:p>
        </p:txBody>
      </p:sp>
      <p:pic>
        <p:nvPicPr>
          <p:cNvPr id="4" name="Picture 3" descr="1200px-River_Krapina_Zapreši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000109"/>
            <a:ext cx="4770783" cy="2857520"/>
          </a:xfrm>
          <a:prstGeom prst="rect">
            <a:avLst/>
          </a:prstGeom>
        </p:spPr>
      </p:pic>
      <p:pic>
        <p:nvPicPr>
          <p:cNvPr id="5" name="Picture 4" descr="preuzm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71810"/>
            <a:ext cx="435771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hr-HR" dirty="0"/>
              <a:t>l</a:t>
            </a:r>
            <a:r>
              <a:rPr lang="hr-HR" dirty="0" smtClean="0"/>
              <a:t>istopadne , bukove šume</a:t>
            </a:r>
            <a:endParaRPr lang="hr-HR" dirty="0"/>
          </a:p>
        </p:txBody>
      </p:sp>
      <p:pic>
        <p:nvPicPr>
          <p:cNvPr id="5" name="Picture 4" descr="Park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4857784" cy="3786214"/>
          </a:xfrm>
          <a:prstGeom prst="rect">
            <a:avLst/>
          </a:prstGeom>
        </p:spPr>
      </p:pic>
      <p:pic>
        <p:nvPicPr>
          <p:cNvPr id="6" name="Picture 5" descr="Uvodni tek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143248"/>
            <a:ext cx="4452942" cy="3524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67</Words>
  <Application>Microsoft Office PowerPoint</Application>
  <PresentationFormat>On-screen Show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ŽIVIM U BREŽULJKASTOM ZAVIČAJU </vt:lpstr>
      <vt:lpstr>IZGLED ZAVIČAJA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RAD LJUDI </vt:lpstr>
      <vt:lpstr>Slide 14</vt:lpstr>
      <vt:lpstr>Slide 15</vt:lpstr>
      <vt:lpstr>Slide 16</vt:lpstr>
      <vt:lpstr>Slide 17</vt:lpstr>
      <vt:lpstr>Slide 18</vt:lpstr>
      <vt:lpstr>ŽIVOTINJE U PRIRODI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ŽIVIM U BREŽULJKASTOM ZAVIČAJU </dc:title>
  <dc:creator>lk</dc:creator>
  <cp:lastModifiedBy>lk</cp:lastModifiedBy>
  <cp:revision>18</cp:revision>
  <dcterms:created xsi:type="dcterms:W3CDTF">2020-04-20T14:55:05Z</dcterms:created>
  <dcterms:modified xsi:type="dcterms:W3CDTF">2020-04-20T19:16:53Z</dcterms:modified>
</cp:coreProperties>
</file>