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7"/>
          <p:cNvSpPr>
            <a:spLocks noGrp="1"/>
          </p:cNvSpPr>
          <p:nvPr>
            <p:ph type="body"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9880" y="417960"/>
            <a:ext cx="3931920" cy="167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sr-Latn-CS" sz="4400" spc="-1" strike="noStrike">
                <a:solidFill>
                  <a:srgbClr val="000000"/>
                </a:solidFill>
                <a:latin typeface="Calibri Light"/>
              </a:rPr>
              <a:t>Uredite stil naslova matrice</a:t>
            </a:r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74A3ADC-7C09-4A07-B084-B23A497B8D2B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10.05.20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130B51D-1D34-4E3C-B08F-C9498D9A61E7}" type="slidenum">
              <a:rPr b="0" lang="hr-HR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8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sr-Latn-CS" sz="3200" spc="-1" strike="noStrike">
                <a:solidFill>
                  <a:srgbClr val="000000"/>
                </a:solidFill>
                <a:latin typeface="Calibri Light"/>
              </a:rPr>
              <a:t>Uredite stil naslova matrice</a:t>
            </a:r>
            <a:endParaRPr b="0" lang="sr-Latn-C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3200" spc="-1" strike="noStrike">
                <a:solidFill>
                  <a:srgbClr val="000000"/>
                </a:solidFill>
                <a:latin typeface="Calibri"/>
              </a:rPr>
              <a:t>Uredite stilove teksta matrice</a:t>
            </a:r>
            <a:endParaRPr b="0" lang="sr-Latn-C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800" spc="-1" strike="noStrike">
                <a:solidFill>
                  <a:srgbClr val="000000"/>
                </a:solidFill>
                <a:latin typeface="Calibri"/>
              </a:rPr>
              <a:t>Druga razina</a:t>
            </a: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Treća razina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Četvrta razina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Peta razina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r-Latn-CS" sz="1600" spc="-1" strike="noStrike">
                <a:solidFill>
                  <a:srgbClr val="000000"/>
                </a:solidFill>
                <a:latin typeface="Calibri"/>
              </a:rPr>
              <a:t>Uredite stilove teksta matrice</a:t>
            </a:r>
            <a:endParaRPr b="0" lang="sr-Latn-C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78255CE-7BFA-4265-AEB6-58B4702D6E45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10.05.20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1584B34-B1B1-4C61-840D-1E3D76BDDD6A}" type="slidenum">
              <a:rPr b="0" lang="hr-HR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sr-Latn-CS" sz="4400" spc="-1" strike="noStrike">
                <a:solidFill>
                  <a:srgbClr val="000000"/>
                </a:solidFill>
                <a:latin typeface="Calibri Light"/>
              </a:rPr>
              <a:t>Uredite stil naslova matrice</a:t>
            </a:r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800" spc="-1" strike="noStrike">
                <a:solidFill>
                  <a:srgbClr val="000000"/>
                </a:solidFill>
                <a:latin typeface="Calibri"/>
              </a:rPr>
              <a:t>Uredite stilove teksta matrice</a:t>
            </a: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Druga razina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Treća razina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Četvrta razina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Peta razina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800" spc="-1" strike="noStrike">
                <a:solidFill>
                  <a:srgbClr val="000000"/>
                </a:solidFill>
                <a:latin typeface="Calibri"/>
              </a:rPr>
              <a:t>Uredite stilove teksta matrice</a:t>
            </a: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Druga razina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Treća razina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Četvrta razina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Peta razina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BD4411D-F980-4757-89D6-63BD94E12673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10.05.20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4DD9DFE-DAD0-4DA1-A927-19963651B0C7}" type="slidenum">
              <a:rPr b="0" lang="hr-HR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sr-Latn-CS" sz="4400" spc="-1" strike="noStrike">
                <a:solidFill>
                  <a:srgbClr val="000000"/>
                </a:solidFill>
                <a:latin typeface="Calibri Light"/>
              </a:rPr>
              <a:t>Uredite stil naslova matrice</a:t>
            </a:r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800" spc="-1" strike="noStrike">
                <a:solidFill>
                  <a:srgbClr val="000000"/>
                </a:solidFill>
                <a:latin typeface="Calibri"/>
              </a:rPr>
              <a:t>Uredite stilove teksta matrice</a:t>
            </a: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Druga razina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000" spc="-1" strike="noStrike">
                <a:solidFill>
                  <a:srgbClr val="000000"/>
                </a:solidFill>
                <a:latin typeface="Calibri"/>
              </a:rPr>
              <a:t>Treća razina</a:t>
            </a:r>
            <a:endParaRPr b="0" lang="sr-Latn-C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Četvrta razina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1800" spc="-1" strike="noStrike">
                <a:solidFill>
                  <a:srgbClr val="000000"/>
                </a:solidFill>
                <a:latin typeface="Calibri"/>
              </a:rPr>
              <a:t>Peta razina</a:t>
            </a:r>
            <a:endParaRPr b="0" lang="sr-Latn-C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BE49633-14AE-42B3-BEA0-3B71509F615C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10.05.20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B965A93-4C91-46A0-87AF-84D6328F8D46}" type="slidenum">
              <a:rPr b="0" lang="hr-HR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4472c4"/>
          </a:solidFill>
          <a:ln w="12600">
            <a:solidFill>
              <a:srgbClr val="325490"/>
            </a:solidFill>
            <a:miter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sr-Latn-CS" sz="7200" spc="-1" strike="noStrike">
                <a:solidFill>
                  <a:srgbClr val="ffffff"/>
                </a:solidFill>
                <a:latin typeface="Calibri"/>
              </a:rPr>
              <a:t>Značenje vode za život ljudi</a:t>
            </a:r>
            <a:endParaRPr b="0" lang="sr-Latn-CS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1" lang="sr-Latn-CS" sz="5400" spc="-1" strike="noStrike">
                <a:solidFill>
                  <a:srgbClr val="4472c4"/>
                </a:solidFill>
                <a:latin typeface="Calibri Light"/>
              </a:rPr>
              <a:t>Bez vode ne bi bilo života</a:t>
            </a:r>
            <a:endParaRPr b="0" lang="sr-Latn-CS" sz="5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8" name="Rezervirano mjesto sadržaja 4" descr=""/>
          <p:cNvPicPr/>
          <p:nvPr/>
        </p:nvPicPr>
        <p:blipFill>
          <a:blip r:embed="rId1"/>
          <a:stretch/>
        </p:blipFill>
        <p:spPr>
          <a:xfrm>
            <a:off x="6408000" y="691920"/>
            <a:ext cx="4423320" cy="557964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9" name="TextShape 2"/>
          <p:cNvSpPr txBox="1"/>
          <p:nvPr/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sr-Latn-CS" sz="3600" spc="-1" strike="noStrike">
                <a:solidFill>
                  <a:srgbClr val="000000"/>
                </a:solidFill>
                <a:latin typeface="Calibri"/>
              </a:rPr>
              <a:t>Ni biljke, ni životinje, ni ljudi ne mogu živjeti bez vode.</a:t>
            </a:r>
            <a:endParaRPr b="0" lang="sr-Latn-CS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sr-Latn-CS" sz="4800" spc="-1" strike="noStrike">
                <a:solidFill>
                  <a:srgbClr val="4472c4"/>
                </a:solidFill>
                <a:latin typeface="Calibri Light"/>
              </a:rPr>
              <a:t>Voda se u kućanstvu rabi na čišćenje, pranje, kuhanje, kupanje….</a:t>
            </a:r>
            <a:endParaRPr b="0" lang="sr-Latn-CS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800" spc="-1" strike="noStrike">
                <a:solidFill>
                  <a:srgbClr val="000000"/>
                </a:solidFill>
                <a:latin typeface="Calibri"/>
              </a:rPr>
              <a:t>Uporaba vode u kućanstvu</a:t>
            </a: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TextShape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800" spc="-1" strike="noStrike">
                <a:solidFill>
                  <a:srgbClr val="000000"/>
                </a:solidFill>
                <a:latin typeface="Calibri"/>
              </a:rPr>
              <a:t>Natapanje polja</a:t>
            </a:r>
            <a:endParaRPr b="0" lang="sr-Latn-C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3" name="Slika 4" descr=""/>
          <p:cNvPicPr/>
          <p:nvPr/>
        </p:nvPicPr>
        <p:blipFill>
          <a:blip r:embed="rId1"/>
          <a:stretch/>
        </p:blipFill>
        <p:spPr>
          <a:xfrm>
            <a:off x="2160" y="2754000"/>
            <a:ext cx="5827320" cy="388764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" name="Slika 5" descr=""/>
          <p:cNvPicPr/>
          <p:nvPr/>
        </p:nvPicPr>
        <p:blipFill>
          <a:blip r:embed="rId2"/>
          <a:stretch/>
        </p:blipFill>
        <p:spPr>
          <a:xfrm>
            <a:off x="6361920" y="2754000"/>
            <a:ext cx="5827320" cy="388764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sr-Latn-CS" sz="4400" spc="-1" strike="noStrike">
                <a:solidFill>
                  <a:srgbClr val="4472c4"/>
                </a:solidFill>
                <a:latin typeface="Calibri Light"/>
              </a:rPr>
              <a:t>Rijeke, jezera i mora ljudima služe za plovidbu i rekreaciju</a:t>
            </a:r>
            <a:endParaRPr b="0" lang="sr-Latn-C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6" name="Rezervirano mjesto sadržaja 3" descr=""/>
          <p:cNvPicPr/>
          <p:nvPr/>
        </p:nvPicPr>
        <p:blipFill>
          <a:blip r:embed="rId1"/>
          <a:stretch/>
        </p:blipFill>
        <p:spPr>
          <a:xfrm>
            <a:off x="3196080" y="1826640"/>
            <a:ext cx="6285240" cy="471384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sr-Latn-CS" sz="3800" spc="-1" strike="noStrike">
                <a:solidFill>
                  <a:srgbClr val="4472c4"/>
                </a:solidFill>
                <a:latin typeface="Calibri Light"/>
              </a:rPr>
              <a:t>Kako se ljudi opskrbljuju vodom?</a:t>
            </a:r>
            <a:endParaRPr b="0" lang="sr-Latn-CS" sz="3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8" name="Rezervirano mjesto sadržaja 4" descr=""/>
          <p:cNvPicPr/>
          <p:nvPr/>
        </p:nvPicPr>
        <p:blipFill>
          <a:blip r:embed="rId1"/>
          <a:stretch/>
        </p:blipFill>
        <p:spPr>
          <a:xfrm>
            <a:off x="5382000" y="3539880"/>
            <a:ext cx="3996000" cy="305964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9" name="TextShape 2"/>
          <p:cNvSpPr txBox="1"/>
          <p:nvPr/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285840" indent="-285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Ljudi se opskrbljuju vodom na različite načine: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uzimaju vodu izravno iz najbližeg izvora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kopaju duboke bunare ili zdence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kišnicu skupljaju u posebne spremnike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CS" sz="2400" spc="-1" strike="noStrike">
                <a:solidFill>
                  <a:srgbClr val="000000"/>
                </a:solidFill>
                <a:latin typeface="Calibri"/>
              </a:rPr>
              <a:t>kućanstva se opskrbljuju  vodom iz vodovoda.</a:t>
            </a:r>
            <a:endParaRPr b="0" lang="sr-Latn-C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0" name="Slika 5" descr=""/>
          <p:cNvPicPr/>
          <p:nvPr/>
        </p:nvPicPr>
        <p:blipFill>
          <a:blip r:embed="rId2"/>
          <a:stretch/>
        </p:blipFill>
        <p:spPr>
          <a:xfrm>
            <a:off x="7952040" y="197640"/>
            <a:ext cx="4078080" cy="305856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LibreOffice/6.2.5.2$Windows_X86_64 LibreOffice_project/1ec314fa52f458adc18c4f025c545a4e8b22c159</Application>
  <Words>93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2016-08-06T06:52:43Z</dcterms:created>
  <dc:creator>Slavenka</dc:creator>
  <dc:description/>
  <dc:language>hr-HR</dc:language>
  <cp:lastModifiedBy>slavenkah</cp:lastModifiedBy>
  <dcterms:modified xsi:type="dcterms:W3CDTF">2016-11-03T14:52:21Z</dcterms:modified>
  <cp:revision>4</cp:revision>
  <dc:subject/>
  <dc:title>Značenje vode za život ljudi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