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3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Quattrocento Sans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1" roundtripDataSignature="AMtx7mjCN5yt05ilQrwKpf5k1GI8DsUL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F9B602-64A5-410B-9C74-4A9BF2BC59FF}">
  <a:tblStyle styleId="{8DF9B602-64A5-410B-9C74-4A9BF2BC59F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hr-H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/>
              <a:t>Obavezni prvi slajd, stoji otvoren prije početka prezentacije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r-HR"/>
              <a:t>Na njemu ništa ne mijenjate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" name="Google Shape;6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hr-H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0" name="Google Shape;33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7" name="Google Shape;33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1" name="Google Shape;35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" name="Google Shape;31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3" name="Google Shape;32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2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body" idx="1"/>
          </p:nvPr>
        </p:nvSpPr>
        <p:spPr>
          <a:xfrm rot="5400000">
            <a:off x="4222124" y="-1292125"/>
            <a:ext cx="3872380" cy="10541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3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4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78" y="-30152"/>
            <a:ext cx="12193057" cy="325554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2" name="Google Shape;32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04478"/>
            <a:ext cx="12193057" cy="3255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3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3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8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lagođeni izgled">
  <p:cSld name="Prilagođeni izgled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9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-37197"/>
            <a:ext cx="12193057" cy="1449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1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Char char="▪"/>
              <a:defRPr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/>
          <p:nvPr/>
        </p:nvSpPr>
        <p:spPr>
          <a:xfrm>
            <a:off x="6388619" y="6046308"/>
            <a:ext cx="2111433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hr-HR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Projekt </a:t>
            </a: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Podrška provedbi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Cjelovite kurikularne</a:t>
            </a:r>
            <a:b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reforme (CKR)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3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269474" y="5914662"/>
            <a:ext cx="1994805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61674" y="5974848"/>
            <a:ext cx="148346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1" descr="lenta prava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624392" y="5959560"/>
            <a:ext cx="2212941" cy="720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r/resource/179085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249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2" y="4866468"/>
            <a:ext cx="12191999" cy="1991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7266" y="1715328"/>
            <a:ext cx="10058400" cy="3589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5"/>
          <p:cNvSpPr txBox="1">
            <a:spLocks noGrp="1"/>
          </p:cNvSpPr>
          <p:nvPr>
            <p:ph type="title"/>
          </p:nvPr>
        </p:nvSpPr>
        <p:spPr>
          <a:xfrm>
            <a:off x="725185" y="7792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 b="1"/>
              <a:t>Mama Kukunka</a:t>
            </a:r>
            <a:endParaRPr/>
          </a:p>
        </p:txBody>
      </p:sp>
      <p:graphicFrame>
        <p:nvGraphicFramePr>
          <p:cNvPr id="333" name="Google Shape;333;p25"/>
          <p:cNvGraphicFramePr/>
          <p:nvPr/>
        </p:nvGraphicFramePr>
        <p:xfrm>
          <a:off x="571500" y="2015066"/>
          <a:ext cx="11087100" cy="3128450"/>
        </p:xfrm>
        <a:graphic>
          <a:graphicData uri="http://schemas.openxmlformats.org/drawingml/2006/table">
            <a:tbl>
              <a:tblPr firstRow="1" bandRow="1">
                <a:noFill/>
                <a:tableStyleId>{8DF9B602-64A5-410B-9C74-4A9BF2BC59FF}</a:tableStyleId>
              </a:tblPr>
              <a:tblGrid>
                <a:gridCol w="519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7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64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hr-HR" sz="2800" b="1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Skočio je krokodil, krokodil               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hr-HR" sz="2800" b="1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iz duboke rijeke Nil, rijeke Nil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hr-HR" sz="2800" b="1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uhvatio maloga Ju-Ju.</a:t>
                      </a:r>
                      <a:endParaRPr sz="4000" b="1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endParaRPr sz="40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hr-HR" sz="28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TAPŠANJE KOLJENA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4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hr-HR" sz="2800" b="1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Plače mama Kukunka, Kukunka,          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hr-HR" sz="2800" b="1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plače tata Taranta, Taranta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hr-HR" sz="2800" b="1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vrati nama našega Ju-Ju.</a:t>
                      </a:r>
                      <a:endParaRPr sz="4000" b="1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endParaRPr sz="40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hr-HR" sz="28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PUCKETANJE PRSTIMA</a:t>
                      </a:r>
                      <a:endParaRPr sz="4000" b="1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34" name="Google Shape;334;p25" descr="Crocodile, Animal, Wild, Danger, Reptile, Alligat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4440" y="1029020"/>
            <a:ext cx="2277090" cy="1650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6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 b="1"/>
              <a:t>Mama Kukunka</a:t>
            </a:r>
            <a:endParaRPr/>
          </a:p>
        </p:txBody>
      </p:sp>
      <p:graphicFrame>
        <p:nvGraphicFramePr>
          <p:cNvPr id="340" name="Google Shape;340;p26"/>
          <p:cNvGraphicFramePr/>
          <p:nvPr/>
        </p:nvGraphicFramePr>
        <p:xfrm>
          <a:off x="540689" y="1574358"/>
          <a:ext cx="11306750" cy="4542855"/>
        </p:xfrm>
        <a:graphic>
          <a:graphicData uri="http://schemas.openxmlformats.org/drawingml/2006/table">
            <a:tbl>
              <a:tblPr firstRow="1" bandRow="1">
                <a:noFill/>
                <a:tableStyleId>{8DF9B602-64A5-410B-9C74-4A9BF2BC59FF}</a:tableStyleId>
              </a:tblPr>
              <a:tblGrid>
                <a:gridCol w="565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33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b="1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Progovara krokodil, krokodil              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b="1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iz duboke rijeke Nil, rijeke Nil</a:t>
                      </a:r>
                      <a:endParaRPr sz="2400" b="1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b="1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dones'te mi vola pečenog.</a:t>
                      </a:r>
                      <a:endParaRPr sz="2400" b="1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b="1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alibri"/>
                        <a:buNone/>
                      </a:pPr>
                      <a:r>
                        <a:rPr lang="hr-HR" sz="2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STUPANJE</a:t>
                      </a:r>
                      <a:endParaRPr sz="2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b="1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3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b="1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Trči mama Kukunka, Kukunka,        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b="1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trči tata Taranta, Taranta,                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b="1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donijeli su vola pečenog.</a:t>
                      </a:r>
                      <a:endParaRPr sz="2400" b="1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alibri"/>
                        <a:buNone/>
                      </a:pPr>
                      <a:r>
                        <a:rPr lang="hr-HR" sz="2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NAIZMJENIČN</a:t>
                      </a:r>
                      <a:r>
                        <a:rPr lang="hr-HR" sz="2400" b="1" u="none" strike="noStrike" cap="none">
                          <a:solidFill>
                            <a:srgbClr val="FF0000"/>
                          </a:solidFill>
                        </a:rPr>
                        <a:t>O PLJESKANJE </a:t>
                      </a:r>
                      <a:r>
                        <a:rPr lang="hr-HR" sz="2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PO DLANU I NADLANICI</a:t>
                      </a:r>
                      <a:endParaRPr sz="2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b="1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3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b="1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Progovara krokodil, krokodil      </a:t>
                      </a:r>
                      <a:endParaRPr sz="2400" b="1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b="1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iz duboke rijeke Nil, rijeke Nil   </a:t>
                      </a:r>
                      <a:endParaRPr sz="2400" b="1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b="1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evo vama vašega Ju-Ju. </a:t>
                      </a:r>
                      <a:endParaRPr sz="2400" b="1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STIH – PLJESKANJE RUKAMA</a:t>
                      </a:r>
                      <a:endParaRPr sz="2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STIH – TAPŠANJE KOLJENA</a:t>
                      </a:r>
                      <a:endParaRPr sz="2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hr-HR" sz="2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STIH - STUPANJE</a:t>
                      </a:r>
                      <a:endParaRPr sz="2400" b="1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41" name="Google Shape;341;p26" descr="Crocodile, Animal, Wild, Danger, Reptile, Alligat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7455" y="1097280"/>
            <a:ext cx="2277090" cy="1650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28" descr="Slika na kojoj se prikazuje soba&#10;&#10;Opis je automatski generiran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64610" y="2143983"/>
            <a:ext cx="2690548" cy="2135917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8"/>
          <p:cNvSpPr txBox="1">
            <a:spLocks noGrp="1"/>
          </p:cNvSpPr>
          <p:nvPr>
            <p:ph type="title"/>
          </p:nvPr>
        </p:nvSpPr>
        <p:spPr>
          <a:xfrm>
            <a:off x="1130300" y="1342849"/>
            <a:ext cx="8367118" cy="80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Lijepo i dobro</a:t>
            </a:r>
            <a:endParaRPr/>
          </a:p>
        </p:txBody>
      </p:sp>
      <p:sp>
        <p:nvSpPr>
          <p:cNvPr id="355" name="Google Shape;355;p28"/>
          <p:cNvSpPr txBox="1">
            <a:spLocks noGrp="1"/>
          </p:cNvSpPr>
          <p:nvPr>
            <p:ph type="body" idx="2"/>
          </p:nvPr>
        </p:nvSpPr>
        <p:spPr>
          <a:xfrm>
            <a:off x="3455158" y="2636063"/>
            <a:ext cx="8063742" cy="184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hr-HR" sz="3200"/>
              <a:t>Osmisli “tjeloglazbu” uz neku pjesmu.</a:t>
            </a:r>
            <a:endParaRPr/>
          </a:p>
        </p:txBody>
      </p:sp>
    </p:spTree>
  </p:cSld>
  <p:clrMapOvr>
    <a:masterClrMapping/>
  </p:clrMapOvr>
  <p:transition spd="med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7"/>
          <p:cNvSpPr txBox="1"/>
          <p:nvPr/>
        </p:nvSpPr>
        <p:spPr>
          <a:xfrm>
            <a:off x="4104883" y="2477530"/>
            <a:ext cx="3982233" cy="951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 sz="4400" b="1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Rastreseni tata</a:t>
            </a:r>
            <a:endParaRPr sz="4400" b="0" i="0" u="none" strike="noStrike" cap="none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74" name="Google Shape;274;p17"/>
          <p:cNvSpPr/>
          <p:nvPr/>
        </p:nvSpPr>
        <p:spPr>
          <a:xfrm>
            <a:off x="7581774" y="3429000"/>
            <a:ext cx="27888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r-HR" sz="32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Sanja Pilić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17" descr="Man, Working, Business, Office, Work, Peop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133" y="1645443"/>
            <a:ext cx="2526705" cy="3567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8"/>
          <p:cNvSpPr txBox="1">
            <a:spLocks noGrp="1"/>
          </p:cNvSpPr>
          <p:nvPr>
            <p:ph type="title"/>
          </p:nvPr>
        </p:nvSpPr>
        <p:spPr>
          <a:xfrm>
            <a:off x="887718" y="704335"/>
            <a:ext cx="10515600" cy="951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 b="1"/>
              <a:t>Rastreseni tata</a:t>
            </a:r>
            <a:endParaRPr/>
          </a:p>
        </p:txBody>
      </p:sp>
      <p:sp>
        <p:nvSpPr>
          <p:cNvPr id="281" name="Google Shape;281;p18"/>
          <p:cNvSpPr txBox="1">
            <a:spLocks noGrp="1"/>
          </p:cNvSpPr>
          <p:nvPr>
            <p:ph type="body" idx="1"/>
          </p:nvPr>
        </p:nvSpPr>
        <p:spPr>
          <a:xfrm>
            <a:off x="684803" y="2064530"/>
            <a:ext cx="10921430" cy="408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/>
              <a:t>1. Kamo je tata otputovao?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/>
              <a:t>     </a:t>
            </a:r>
            <a:r>
              <a:rPr lang="hr-HR" b="1"/>
              <a:t>Otputovao je na službeni put.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/>
              <a:t>2. Što je prije sastanka trebao učiniti?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/>
              <a:t>     </a:t>
            </a:r>
            <a:r>
              <a:rPr lang="hr-HR" b="1"/>
              <a:t>Trebao je sinu kupiti igračku.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/>
              <a:t>3. Što je tata sve pogrešno učinio?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 b="1"/>
              <a:t>Stavio je pogrešnu kravatu pogrešno zakopčao dugmad i obuo različite čarape. 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282" name="Google Shape;282;p18"/>
          <p:cNvSpPr/>
          <p:nvPr/>
        </p:nvSpPr>
        <p:spPr>
          <a:xfrm>
            <a:off x="9312061" y="1286473"/>
            <a:ext cx="181973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hr-HR" sz="30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Sanja Pilić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18" descr="Man, Working, Business, Office, Work, Peop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7104" y="2297998"/>
            <a:ext cx="1976214" cy="2789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9"/>
          <p:cNvSpPr txBox="1">
            <a:spLocks noGrp="1"/>
          </p:cNvSpPr>
          <p:nvPr>
            <p:ph type="title"/>
          </p:nvPr>
        </p:nvSpPr>
        <p:spPr>
          <a:xfrm>
            <a:off x="887718" y="704335"/>
            <a:ext cx="10515600" cy="951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 b="1"/>
              <a:t>Rastreseni tata</a:t>
            </a:r>
            <a:endParaRPr/>
          </a:p>
        </p:txBody>
      </p:sp>
      <p:sp>
        <p:nvSpPr>
          <p:cNvPr id="289" name="Google Shape;289;p19"/>
          <p:cNvSpPr txBox="1">
            <a:spLocks noGrp="1"/>
          </p:cNvSpPr>
          <p:nvPr>
            <p:ph type="body" idx="1"/>
          </p:nvPr>
        </p:nvSpPr>
        <p:spPr>
          <a:xfrm>
            <a:off x="887718" y="1655805"/>
            <a:ext cx="10416564" cy="4434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 b="1"/>
              <a:t>Sanja Pilić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hr-HR" sz="3200"/>
              <a:t>4</a:t>
            </a:r>
            <a:r>
              <a:rPr lang="hr-HR"/>
              <a:t>. Što je kupio sinu?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/>
              <a:t>	</a:t>
            </a:r>
            <a:r>
              <a:rPr lang="hr-HR" b="1"/>
              <a:t>Kupio je veliku željeznicu.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/>
              <a:t>5. Na što je zakasnio?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/>
              <a:t>	</a:t>
            </a:r>
            <a:r>
              <a:rPr lang="hr-HR" b="1"/>
              <a:t>Zakasnio je na sastanak.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/>
              <a:t>6. Što je zaboravio u trgovini?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/>
              <a:t>	</a:t>
            </a:r>
            <a:r>
              <a:rPr lang="hr-HR" b="1"/>
              <a:t>Zaboravio je kišobran.</a:t>
            </a:r>
            <a:endParaRPr/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sz="320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>
              <a:solidFill>
                <a:srgbClr val="0070C0"/>
              </a:solidFill>
            </a:endParaRPr>
          </a:p>
        </p:txBody>
      </p:sp>
      <p:pic>
        <p:nvPicPr>
          <p:cNvPr id="290" name="Google Shape;290;p19" descr="Man, Working, Business, Office, Work, Peop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88057" y="2607275"/>
            <a:ext cx="1976214" cy="2789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0"/>
          <p:cNvSpPr txBox="1">
            <a:spLocks noGrp="1"/>
          </p:cNvSpPr>
          <p:nvPr>
            <p:ph type="title"/>
          </p:nvPr>
        </p:nvSpPr>
        <p:spPr>
          <a:xfrm>
            <a:off x="887718" y="704335"/>
            <a:ext cx="10515600" cy="951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 b="1"/>
              <a:t>Rastreseni tata</a:t>
            </a:r>
            <a:endParaRPr/>
          </a:p>
        </p:txBody>
      </p:sp>
      <p:sp>
        <p:nvSpPr>
          <p:cNvPr id="296" name="Google Shape;296;p20"/>
          <p:cNvSpPr txBox="1">
            <a:spLocks noGrp="1"/>
          </p:cNvSpPr>
          <p:nvPr>
            <p:ph type="body" idx="1"/>
          </p:nvPr>
        </p:nvSpPr>
        <p:spPr>
          <a:xfrm>
            <a:off x="887718" y="1655805"/>
            <a:ext cx="9868839" cy="408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 b="1"/>
              <a:t>Sanja Pilić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hr-HR" sz="3200"/>
              <a:t>7. Na koga je taj dan tata jedino mislio?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hr-HR" sz="3200"/>
              <a:t>	</a:t>
            </a:r>
            <a:r>
              <a:rPr lang="hr-HR" sz="3200" b="1"/>
              <a:t>Mislio je na svoga sina.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hr-HR" sz="3200"/>
              <a:t>8. Po čemu znamo da tata misli na svoga sina?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hr-HR" sz="3200"/>
              <a:t>	</a:t>
            </a:r>
            <a:r>
              <a:rPr lang="hr-HR" sz="3200" b="1"/>
              <a:t>Nije zaboravio obećanje.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hr-HR" sz="3200"/>
              <a:t>9. Što znači biti organiziran?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hr-HR" sz="3200"/>
              <a:t>	</a:t>
            </a:r>
            <a:r>
              <a:rPr lang="hr-HR" sz="3200" b="1"/>
              <a:t>To znači dobro planirati svoje vrijeme.</a:t>
            </a:r>
            <a:endParaRPr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>
              <a:solidFill>
                <a:srgbClr val="0070C0"/>
              </a:solidFill>
            </a:endParaRPr>
          </a:p>
        </p:txBody>
      </p:sp>
      <p:pic>
        <p:nvPicPr>
          <p:cNvPr id="297" name="Google Shape;297;p20" descr="Man, Working, Business, Office, Work, Peop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8068" y="2607275"/>
            <a:ext cx="1976214" cy="2789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1"/>
          <p:cNvSpPr txBox="1">
            <a:spLocks noGrp="1"/>
          </p:cNvSpPr>
          <p:nvPr>
            <p:ph type="title"/>
          </p:nvPr>
        </p:nvSpPr>
        <p:spPr>
          <a:xfrm>
            <a:off x="887718" y="704335"/>
            <a:ext cx="10515600" cy="951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 b="1"/>
              <a:t>Rastreseni tata</a:t>
            </a:r>
            <a:endParaRPr/>
          </a:p>
        </p:txBody>
      </p:sp>
      <p:sp>
        <p:nvSpPr>
          <p:cNvPr id="303" name="Google Shape;303;p21"/>
          <p:cNvSpPr txBox="1">
            <a:spLocks noGrp="1"/>
          </p:cNvSpPr>
          <p:nvPr>
            <p:ph type="body" idx="1"/>
          </p:nvPr>
        </p:nvSpPr>
        <p:spPr>
          <a:xfrm>
            <a:off x="887718" y="1655805"/>
            <a:ext cx="9868839" cy="408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 b="1"/>
              <a:t>Sanja Pilić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/>
              <a:t>Zašto je kod odraslih važna organiziranost?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/>
              <a:t>	</a:t>
            </a:r>
            <a:r>
              <a:rPr lang="hr-HR" b="1"/>
              <a:t>Zato da bi sve stigli napraviti na vrijeme.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/>
              <a:t>Zašto je i kod djece važna organiziranost?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/>
              <a:t>	</a:t>
            </a:r>
            <a:r>
              <a:rPr lang="hr-HR" b="1"/>
              <a:t>Zato da sve svoje obveze stignemo napraviti.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/>
              <a:t>Što bi savjetovao tati iz priče?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/>
              <a:t>	</a:t>
            </a:r>
            <a:r>
              <a:rPr lang="hr-HR" b="1"/>
              <a:t>Npr. trebao je ranije otići iz hotela.</a:t>
            </a:r>
            <a:endParaRPr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 b="1"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>
              <a:solidFill>
                <a:srgbClr val="0070C0"/>
              </a:solidFill>
            </a:endParaRPr>
          </a:p>
        </p:txBody>
      </p:sp>
      <p:pic>
        <p:nvPicPr>
          <p:cNvPr id="304" name="Google Shape;304;p21" descr="Man, Working, Business, Office, Work, Peop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7104" y="2297998"/>
            <a:ext cx="1976214" cy="2789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2"/>
          <p:cNvSpPr txBox="1">
            <a:spLocks noGrp="1"/>
          </p:cNvSpPr>
          <p:nvPr>
            <p:ph type="title"/>
          </p:nvPr>
        </p:nvSpPr>
        <p:spPr>
          <a:xfrm>
            <a:off x="887718" y="704335"/>
            <a:ext cx="10515600" cy="951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 b="1"/>
              <a:t>Rastreseni tata</a:t>
            </a:r>
            <a:endParaRPr/>
          </a:p>
        </p:txBody>
      </p:sp>
      <p:sp>
        <p:nvSpPr>
          <p:cNvPr id="310" name="Google Shape;310;p22"/>
          <p:cNvSpPr txBox="1">
            <a:spLocks noGrp="1"/>
          </p:cNvSpPr>
          <p:nvPr>
            <p:ph type="body" idx="1"/>
          </p:nvPr>
        </p:nvSpPr>
        <p:spPr>
          <a:xfrm>
            <a:off x="2634326" y="2940075"/>
            <a:ext cx="6632964" cy="951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 u="sng">
                <a:solidFill>
                  <a:schemeClr val="hlink"/>
                </a:solidFill>
                <a:hlinkClick r:id="rId3"/>
              </a:rPr>
              <a:t>Digitalna igra- wordwall redoslijed </a:t>
            </a:r>
            <a:endParaRPr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>
              <a:solidFill>
                <a:srgbClr val="0070C0"/>
              </a:solidFill>
            </a:endParaRPr>
          </a:p>
        </p:txBody>
      </p:sp>
      <p:sp>
        <p:nvSpPr>
          <p:cNvPr id="311" name="Google Shape;311;p22"/>
          <p:cNvSpPr/>
          <p:nvPr/>
        </p:nvSpPr>
        <p:spPr>
          <a:xfrm>
            <a:off x="4427611" y="1743942"/>
            <a:ext cx="192232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r-HR" sz="32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Sanja Pilić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3" descr="Crocodile, Green, Animal, Teeth, Reptile"/>
          <p:cNvPicPr preferRelativeResize="0"/>
          <p:nvPr/>
        </p:nvPicPr>
        <p:blipFill rotWithShape="1">
          <a:blip r:embed="rId3">
            <a:alphaModFix/>
          </a:blip>
          <a:srcRect t="9639"/>
          <a:stretch/>
        </p:blipFill>
        <p:spPr>
          <a:xfrm>
            <a:off x="0" y="11"/>
            <a:ext cx="1219198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3"/>
          <p:cNvSpPr/>
          <p:nvPr/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lt1">
              <a:alpha val="9215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23"/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alibri"/>
              <a:buNone/>
            </a:pPr>
            <a:r>
              <a:rPr lang="hr-HR" sz="36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Mama Kukunka</a:t>
            </a:r>
            <a:endParaRPr sz="36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9" name="Google Shape;319;p23"/>
          <p:cNvCxnSpPr/>
          <p:nvPr/>
        </p:nvCxnSpPr>
        <p:spPr>
          <a:xfrm>
            <a:off x="0" y="5241983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019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0" name="Google Shape;320;p23"/>
          <p:cNvCxnSpPr/>
          <p:nvPr/>
        </p:nvCxnSpPr>
        <p:spPr>
          <a:xfrm>
            <a:off x="0" y="6134852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019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24" descr="Crocodile, Butterfly, Animal, Happ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7307" y="528902"/>
            <a:ext cx="2813835" cy="1406918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4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 b="1"/>
              <a:t>                 Mama Kukunka</a:t>
            </a:r>
            <a:endParaRPr/>
          </a:p>
        </p:txBody>
      </p:sp>
      <p:graphicFrame>
        <p:nvGraphicFramePr>
          <p:cNvPr id="327" name="Google Shape;327;p24"/>
          <p:cNvGraphicFramePr/>
          <p:nvPr/>
        </p:nvGraphicFramePr>
        <p:xfrm>
          <a:off x="571500" y="2015066"/>
          <a:ext cx="11087100" cy="3128450"/>
        </p:xfrm>
        <a:graphic>
          <a:graphicData uri="http://schemas.openxmlformats.org/drawingml/2006/table">
            <a:tbl>
              <a:tblPr firstRow="1" bandRow="1">
                <a:noFill/>
                <a:tableStyleId>{8DF9B602-64A5-410B-9C74-4A9BF2BC59FF}</a:tableStyleId>
              </a:tblPr>
              <a:tblGrid>
                <a:gridCol w="519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7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64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hr-HR" sz="2800" b="1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Bila mama Kukunka, Kukunka,   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hr-HR" sz="2800" b="1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bio tata Taranta, Taranta,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hr-HR" sz="2800" b="1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imali su maloga Ju-Ju.</a:t>
                      </a:r>
                      <a:endParaRPr sz="2800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hr-HR" sz="28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PLJESAKANJE RUKAMA </a:t>
                      </a:r>
                      <a:endParaRPr sz="28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4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hr-HR" sz="2800" b="1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Jednom su se šetali, šetali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hr-HR" sz="2800" b="1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kraj duboke rijeke Nil, rijeke Nil      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hr-HR" sz="2800" b="1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gdje je bio velik' krokodil.</a:t>
                      </a:r>
                      <a:endParaRPr sz="2800" b="1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hr-HR" sz="2800" b="1" u="none" strike="noStrike" cap="none">
                          <a:solidFill>
                            <a:srgbClr val="FF0000"/>
                          </a:solidFill>
                        </a:rPr>
                        <a:t>TAPŠANJE </a:t>
                      </a:r>
                      <a:r>
                        <a:rPr lang="hr-HR" sz="28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RAMENA</a:t>
                      </a:r>
                      <a:endParaRPr sz="2800" b="1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405</Words>
  <Application>Microsoft Office PowerPoint</Application>
  <PresentationFormat>Widescreen</PresentationFormat>
  <Paragraphs>91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Noto Sans Symbols</vt:lpstr>
      <vt:lpstr>Arial</vt:lpstr>
      <vt:lpstr>Quattrocento Sans</vt:lpstr>
      <vt:lpstr>Office Theme</vt:lpstr>
      <vt:lpstr>PowerPoint Presentation</vt:lpstr>
      <vt:lpstr>PowerPoint Presentation</vt:lpstr>
      <vt:lpstr>Rastreseni tata</vt:lpstr>
      <vt:lpstr>Rastreseni tata</vt:lpstr>
      <vt:lpstr>Rastreseni tata</vt:lpstr>
      <vt:lpstr>Rastreseni tata</vt:lpstr>
      <vt:lpstr>Rastreseni tata</vt:lpstr>
      <vt:lpstr>PowerPoint Presentation</vt:lpstr>
      <vt:lpstr>                 Mama Kukunka</vt:lpstr>
      <vt:lpstr>Mama Kukunka</vt:lpstr>
      <vt:lpstr>Mama Kukunka</vt:lpstr>
      <vt:lpstr>Lijepo i dobro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 polak</dc:creator>
  <cp:lastModifiedBy>Home</cp:lastModifiedBy>
  <cp:revision>2</cp:revision>
  <dcterms:created xsi:type="dcterms:W3CDTF">2020-04-28T15:24:14Z</dcterms:created>
  <dcterms:modified xsi:type="dcterms:W3CDTF">2020-05-10T17:05:54Z</dcterms:modified>
</cp:coreProperties>
</file>