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82" r:id="rId4"/>
    <p:sldId id="283" r:id="rId5"/>
    <p:sldId id="284" r:id="rId6"/>
    <p:sldId id="265" r:id="rId7"/>
    <p:sldId id="266" r:id="rId8"/>
    <p:sldId id="267" r:id="rId9"/>
    <p:sldId id="268" r:id="rId10"/>
    <p:sldId id="269" r:id="rId11"/>
    <p:sldId id="276" r:id="rId12"/>
    <p:sldId id="27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Segoe UI Semilight" panose="020B0402040204020203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LWG/q/NXNBpxUqVZB1k/+I/X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0A099B-BCFC-46CC-A95A-8E0C2535567D}">
  <a:tblStyle styleId="{080A099B-BCFC-46CC-A95A-8E0C253556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860648/likovna-kultura/igra-jedinac-ili-brat-sa-sestr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Zadatak:</a:t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1264023" y="173467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887718" y="1624368"/>
            <a:ext cx="6098709" cy="56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Stvorite svoju zamišljenu kućicu.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887825" y="2610628"/>
            <a:ext cx="5862706" cy="16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Nađite različitu kartonsku ambalažu, ljepilo, škare i kolaž papir ako ga imate.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887718" y="4612342"/>
            <a:ext cx="5862706" cy="55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Budite maštoviti graditelji!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0531" y="1990496"/>
            <a:ext cx="5136669" cy="385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 obitelji</a:t>
            </a:r>
            <a:endParaRPr/>
          </a:p>
        </p:txBody>
      </p:sp>
      <p:pic>
        <p:nvPicPr>
          <p:cNvPr id="267" name="Google Shape;26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23722" y="1495235"/>
            <a:ext cx="5843591" cy="437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401402" y="701125"/>
            <a:ext cx="799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 i lijepo i dobro</a:t>
            </a:r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body" idx="1"/>
          </p:nvPr>
        </p:nvSpPr>
        <p:spPr>
          <a:xfrm>
            <a:off x="952766" y="2167168"/>
            <a:ext cx="6574439" cy="73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Provodite vrijeme sa svojom obitelji.</a:t>
            </a:r>
            <a:endParaRPr/>
          </a:p>
        </p:txBody>
      </p:sp>
      <p:pic>
        <p:nvPicPr>
          <p:cNvPr id="280" name="Google Shape;280;p23" descr="Slika na kojoj se prikazuje kutija, sob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015" y="870770"/>
            <a:ext cx="4027714" cy="489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887718" y="7524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Kuća</a:t>
            </a:r>
            <a:endParaRPr/>
          </a:p>
        </p:txBody>
      </p:sp>
      <p:sp>
        <p:nvSpPr>
          <p:cNvPr id="127" name="Google Shape;127;p9"/>
          <p:cNvSpPr txBox="1"/>
          <p:nvPr/>
        </p:nvSpPr>
        <p:spPr>
          <a:xfrm>
            <a:off x="6145518" y="1806861"/>
            <a:ext cx="383272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Milena N. Kramer</a:t>
            </a: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749" y="2453188"/>
            <a:ext cx="4817537" cy="320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270552" y="0"/>
            <a:ext cx="11794733" cy="657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Kuća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SLOŽNA BRAĆA KUĆU GRADE. Ta mi je poslovica najdraža. Oduvijek sam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željela imati i braću i kuću. Nažalost, u malom stanu u velikom gradu. Sama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 mamom i tatom. (Sva sreća da imam svoju sobu.)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Iako sam ih nagovarala da mi rode bracu ili </a:t>
            </a:r>
            <a:r>
              <a:rPr lang="hr-HR" sz="28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seku</a:t>
            </a: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ili oboje – to bih najradije.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Uzalud! Moji me roditelji uopće ne shvaćaju ozbiljno. A već mi je osam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godina. I kako da sad ja imam kuću kad odrastem?! Nema nikakve braće, 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kamoli sloge i kuće! Pokušala sam to svojim roditeljima objasniti, ali oni su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 samo nasmijali i rekli da ću se ja već nekako snaći. Šipak ću se snaći, kako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bih mogla ja sama sagraditi kuću?! Već će mi netko pomoći, kažu oni.</a:t>
            </a: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18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198633" y="142940"/>
            <a:ext cx="11794733" cy="652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hr-HR" sz="2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Sva je sreća da ja imam ujake. Jedan je električar, drugi zidar, a treći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vodoinstalater.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I sva trojica imaju kuću. To je posve logično. Svaku od te tri kuće gradili su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zajedno. Ujak zidar bio je glavni u zidarskim poslovima, ujak električar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uvodio je struju, a ujak vodoinstalater postavljao je vodu za cijevi i slavine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 vodu. I Tako u sve tri kuće redom.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Pitala sam mamu zašto ujaci nisu pomogli njoj i tati sagraditi kuću. Rekla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 je da je njima lijepo i u stanu.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4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80682EC-3CDD-4A50-A289-1C39310D7EB9}"/>
              </a:ext>
            </a:extLst>
          </p:cNvPr>
          <p:cNvSpPr/>
          <p:nvPr/>
        </p:nvSpPr>
        <p:spPr>
          <a:xfrm>
            <a:off x="198633" y="881215"/>
            <a:ext cx="11657745" cy="562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Čuli za moju muku ujaci pa su me utješili: obećali su mi da će mi pomoć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sagraditi kuću kad odrastem. Podsjetili su me da ja imam i šest bratića.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Tako vam ja sada, kad se zaželim bratske ljubavi, odem svaki put drugom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ujaku. Igram se s bratićima i lakše mi je.</a:t>
            </a:r>
          </a:p>
          <a:p>
            <a:pPr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Nije mi više tako teško biti jedinica.</a:t>
            </a:r>
          </a:p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tako, mama i tata su odahnuli, a ja sam opet ona stara, bezbrižna Lana. </a:t>
            </a:r>
          </a:p>
          <a:p>
            <a:pPr algn="ctr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</a:t>
            </a:r>
          </a:p>
          <a:p>
            <a:pPr algn="just">
              <a:spcAft>
                <a:spcPts val="800"/>
              </a:spcAft>
            </a:pP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                                                            </a:t>
            </a:r>
            <a:r>
              <a:rPr lang="hr-HR" sz="28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Milena N. Kramer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12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djevojčica željela imati?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Gdje je djevojčica živjela?</a:t>
            </a: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1211237" y="2527007"/>
            <a:ext cx="662794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Živjela je u velikom gradu u stanu.</a:t>
            </a:r>
            <a:endParaRPr i="1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Željela je imati braću i kuću.</a:t>
            </a:r>
            <a:endParaRPr i="1"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Na što je nagovarala svoje roditelje?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9816073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Nagovarala ih je da joj rode brata ili sestru.</a:t>
            </a:r>
            <a:endParaRPr i="1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Lana objašnjava svoj problem?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Ne može izgraditi kuću jer je sama.</a:t>
            </a:r>
            <a:endParaRPr sz="2800" i="1"/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18135">
            <a:off x="8432495" y="753452"/>
            <a:ext cx="3092955" cy="464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Koje su joj objašnjenje dali roditelji?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838198" y="1968558"/>
            <a:ext cx="965629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Što su ujaci obećali Lani?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Obećali su joj sagraditi kuću kad odraste.</a:t>
            </a:r>
            <a:endParaRPr i="1"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727236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Objasnili su joj da će se već nekako snaći.</a:t>
            </a:r>
            <a:endParaRPr i="1"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963302" y="3409808"/>
            <a:ext cx="962966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Koga još Lana ima u široj obitelji?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690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U obitelji ima šest bratića.</a:t>
            </a:r>
            <a:endParaRPr i="1"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Zašto je Lani važna bratska ljubav?</a:t>
            </a:r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Zbog toga što nema nikoga kod kuće za igru.</a:t>
            </a:r>
            <a:endParaRPr i="1"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6773">
            <a:off x="7895419" y="1961538"/>
            <a:ext cx="4081482" cy="269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542778" y="1471041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Kako jedinci mogu prevladati samoću?</a:t>
            </a: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542778" y="3604932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Što možeš raditi sam, a što kada nisi sam?</a:t>
            </a:r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1209729" y="2182338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Mogu pozvati prijatelja k sebi na igru.</a:t>
            </a:r>
            <a:endParaRPr i="1"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2320072" y="4316229"/>
            <a:ext cx="67586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Provjeri kroz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digitalnu igru: wordwall</a:t>
            </a: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285" y="808084"/>
            <a:ext cx="4158074" cy="271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04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Moja kućica</a:t>
            </a:r>
            <a:endParaRPr/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12" y="1574091"/>
            <a:ext cx="288360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 descr="Izolacija vanjskih zidov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12" y="3519280"/>
            <a:ext cx="288360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8766" y="1574091"/>
            <a:ext cx="277646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8765" y="3519280"/>
            <a:ext cx="2776469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6973175" y="1997425"/>
            <a:ext cx="49410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/>
              <a:t>Što na kući može biti veće?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6973179" y="2762515"/>
            <a:ext cx="4766315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na kući može biti manje?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6973179" y="3454570"/>
            <a:ext cx="4940915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je na kući možda jednako?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6973175" y="4219650"/>
            <a:ext cx="45783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kojem su odnosu te </a:t>
            </a:r>
            <a:endParaRPr sz="2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nejednako velike mase?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590</Words>
  <Application>Microsoft Office PowerPoint</Application>
  <PresentationFormat>Widescreen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Segoe UI Semilight</vt:lpstr>
      <vt:lpstr>Quattrocento Sans</vt:lpstr>
      <vt:lpstr>Noto Sans Symbols</vt:lpstr>
      <vt:lpstr>Office Theme</vt:lpstr>
      <vt:lpstr>PowerPoint Presentation</vt:lpstr>
      <vt:lpstr>Kuća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Moja kućica</vt:lpstr>
      <vt:lpstr>Zadatak:</vt:lpstr>
      <vt:lpstr>Dan obitelji</vt:lpstr>
      <vt:lpstr>Domaća zadaća i lijepo i dobro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Home</dc:creator>
  <cp:lastModifiedBy>Home</cp:lastModifiedBy>
  <cp:revision>5</cp:revision>
  <dcterms:created xsi:type="dcterms:W3CDTF">2017-12-15T12:14:31Z</dcterms:created>
  <dcterms:modified xsi:type="dcterms:W3CDTF">2020-05-15T05:48:19Z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