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UNOSLAV KNEŽEVIĆ" initials="KK" lastIdx="1" clrIdx="0">
    <p:extLst>
      <p:ext uri="{19B8F6BF-5375-455C-9EA6-DF929625EA0E}">
        <p15:presenceInfo xmlns:p15="http://schemas.microsoft.com/office/powerpoint/2012/main" userId="KRUNOSLAV KNEŽE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31673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75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512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51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657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18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744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742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624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91430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325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12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191A19-73D7-414A-876C-28A97C7A6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28" r="-1" b="21607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283AA1A-88D0-47D1-A4A6-59C9BA99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2231"/>
            <a:ext cx="8502977" cy="2250649"/>
          </a:xfrm>
        </p:spPr>
        <p:txBody>
          <a:bodyPr anchor="b">
            <a:normAutofit/>
          </a:bodyPr>
          <a:lstStyle/>
          <a:p>
            <a:pPr algn="ctr"/>
            <a:r>
              <a:rPr lang="hr-HR" sz="6600" dirty="0">
                <a:solidFill>
                  <a:srgbClr val="00B050"/>
                </a:solidFill>
                <a:highlight>
                  <a:srgbClr val="FFFF00"/>
                </a:highlight>
              </a:rPr>
              <a:t>GLAZBENA KULTURA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16CAA3-273E-4BC7-B006-EC9B3E00C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196" y="3834837"/>
            <a:ext cx="4527694" cy="872442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ONLINE NASTAVA 16.12.2020.</a:t>
            </a:r>
          </a:p>
        </p:txBody>
      </p:sp>
    </p:spTree>
    <p:extLst>
      <p:ext uri="{BB962C8B-B14F-4D97-AF65-F5344CB8AC3E}">
        <p14:creationId xmlns:p14="http://schemas.microsoft.com/office/powerpoint/2010/main" val="1616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B96CEF-D8A2-415C-94D5-84F3BF49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774" y="1105306"/>
            <a:ext cx="4825512" cy="4337435"/>
          </a:xfrm>
        </p:spPr>
        <p:txBody>
          <a:bodyPr anchor="ctr">
            <a:normAutofit/>
          </a:bodyPr>
          <a:lstStyle/>
          <a:p>
            <a:r>
              <a:rPr lang="hr-HR" sz="36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NA POČETKU SATA, OTPJEVAJMO NEKOLIKO PJESAMA KOJE SMO DO SADA UČILI</a:t>
            </a:r>
          </a:p>
        </p:txBody>
      </p:sp>
      <p:pic>
        <p:nvPicPr>
          <p:cNvPr id="6" name="Vjetar - vjezba-744">
            <a:hlinkClick r:id="" action="ppaction://media"/>
            <a:extLst>
              <a:ext uri="{FF2B5EF4-FFF2-40B4-BE49-F238E27FC236}">
                <a16:creationId xmlns:a16="http://schemas.microsoft.com/office/drawing/2014/main" id="{98421993-8ADA-436A-A636-066BF413B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5810" y="1124162"/>
            <a:ext cx="1350927" cy="1350927"/>
          </a:xfrm>
          <a:prstGeom prst="rect">
            <a:avLst/>
          </a:prstGeom>
        </p:spPr>
      </p:pic>
      <p:pic>
        <p:nvPicPr>
          <p:cNvPr id="7" name="Kastelanke - vjezba-42">
            <a:hlinkClick r:id="" action="ppaction://media"/>
            <a:extLst>
              <a:ext uri="{FF2B5EF4-FFF2-40B4-BE49-F238E27FC236}">
                <a16:creationId xmlns:a16="http://schemas.microsoft.com/office/drawing/2014/main" id="{A7468041-4176-40C5-9A19-8BB857207D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0358" y="3419726"/>
            <a:ext cx="1486613" cy="1486613"/>
          </a:xfrm>
          <a:prstGeom prst="rect">
            <a:avLst/>
          </a:prstGeom>
        </p:spPr>
      </p:pic>
      <p:pic>
        <p:nvPicPr>
          <p:cNvPr id="9" name="Kit sisavac vjezba-540">
            <a:hlinkClick r:id="" action="ppaction://media"/>
            <a:extLst>
              <a:ext uri="{FF2B5EF4-FFF2-40B4-BE49-F238E27FC236}">
                <a16:creationId xmlns:a16="http://schemas.microsoft.com/office/drawing/2014/main" id="{4060FB0A-0AA2-43BA-9D57-E38812E3E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766" y="2948946"/>
            <a:ext cx="1644533" cy="16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4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5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9E2238-4A58-48CE-979C-5D61469A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MELODIJA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EB20AF-2AB6-4024-9EA7-3CE8F8C4B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3548" y="1454869"/>
            <a:ext cx="4084634" cy="1662261"/>
          </a:xfrm>
        </p:spPr>
        <p:txBody>
          <a:bodyPr>
            <a:normAutofit/>
          </a:bodyPr>
          <a:lstStyle/>
          <a:p>
            <a:r>
              <a:rPr lang="hr-HR" dirty="0"/>
              <a:t>UZ OVU NASTAVNU JEDINICU VEZANA JE RUSKA TRADICIJSKA PJESMA „BREZA”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C7B573-026E-473D-8BDD-AED65432E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7982" y="2917388"/>
            <a:ext cx="4800600" cy="3619500"/>
          </a:xfrm>
        </p:spPr>
        <p:txBody>
          <a:bodyPr>
            <a:normAutofit/>
          </a:bodyPr>
          <a:lstStyle/>
          <a:p>
            <a:r>
              <a:rPr lang="hr-HR" dirty="0"/>
              <a:t>KLIKNITE NA IKONU DA BISTE UZ SNIMKU KAO NA SATU NAUČILI PJEVATI PJESMU.</a:t>
            </a:r>
          </a:p>
        </p:txBody>
      </p:sp>
      <p:pic>
        <p:nvPicPr>
          <p:cNvPr id="5" name="Breza - uputa-963">
            <a:hlinkClick r:id="" action="ppaction://media"/>
            <a:extLst>
              <a:ext uri="{FF2B5EF4-FFF2-40B4-BE49-F238E27FC236}">
                <a16:creationId xmlns:a16="http://schemas.microsoft.com/office/drawing/2014/main" id="{36EE4797-0844-45A2-8B8E-5292B653C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4944" y="4215383"/>
            <a:ext cx="2205873" cy="220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110C6D-72AA-4915-B7A5-55C2AD76FC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SAD PJEVAJMO CIJELU PJESMU ZAJEDNO!</a:t>
            </a:r>
          </a:p>
        </p:txBody>
      </p:sp>
      <p:pic>
        <p:nvPicPr>
          <p:cNvPr id="14" name="Rezervirano mjesto sadržaja 13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D88ED9F5-0AAF-45FF-903E-8F29C42662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39">
            <a:off x="5115554" y="1087309"/>
            <a:ext cx="4430157" cy="3212305"/>
          </a:xfrm>
        </p:spPr>
      </p:pic>
      <p:pic>
        <p:nvPicPr>
          <p:cNvPr id="15" name="Breza - obrada - cijela-785">
            <a:hlinkClick r:id="" action="ppaction://media"/>
            <a:extLst>
              <a:ext uri="{FF2B5EF4-FFF2-40B4-BE49-F238E27FC236}">
                <a16:creationId xmlns:a16="http://schemas.microsoft.com/office/drawing/2014/main" id="{5F636452-FEE9-4637-BBAB-995A42C2F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4854" y="4189428"/>
            <a:ext cx="2295805" cy="22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F7E86-47D8-4748-ABE1-BCD03774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ZAPIŠITE U KAJDANKE</a:t>
            </a:r>
          </a:p>
        </p:txBody>
      </p:sp>
      <p:pic>
        <p:nvPicPr>
          <p:cNvPr id="6" name="Rezervirano mjesto sadržaja 5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EB6F7AE0-3A1C-488C-BFBC-8A17F8D77E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502592"/>
            <a:ext cx="8988275" cy="3936674"/>
          </a:xfrm>
        </p:spPr>
      </p:pic>
    </p:spTree>
    <p:extLst>
      <p:ext uri="{BB962C8B-B14F-4D97-AF65-F5344CB8AC3E}">
        <p14:creationId xmlns:p14="http://schemas.microsoft.com/office/powerpoint/2010/main" val="106176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272C63-96F8-427E-A6E3-F20EF3B8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239" y="2116917"/>
            <a:ext cx="10178322" cy="2964130"/>
          </a:xfrm>
        </p:spPr>
        <p:txBody>
          <a:bodyPr>
            <a:noAutofit/>
          </a:bodyPr>
          <a:lstStyle/>
          <a:p>
            <a: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  <a:t>TO JE TO ZA DANAS! OSTANITE ZDRAVI, DOBRI I VRIJEDNI KAO I UVIJEK!</a:t>
            </a:r>
            <a:b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</a:br>
            <a:b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</a:br>
            <a:r>
              <a:rPr lang="hr-HR" sz="4800" b="1" dirty="0">
                <a:solidFill>
                  <a:srgbClr val="00421E"/>
                </a:solidFill>
                <a:latin typeface="Comic Sans MS" panose="030F0702030302020204" pitchFamily="66" charset="0"/>
              </a:rPr>
              <a:t>UČITELJ KRUNO</a:t>
            </a:r>
          </a:p>
        </p:txBody>
      </p:sp>
    </p:spTree>
    <p:extLst>
      <p:ext uri="{BB962C8B-B14F-4D97-AF65-F5344CB8AC3E}">
        <p14:creationId xmlns:p14="http://schemas.microsoft.com/office/powerpoint/2010/main" val="90392606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26</TotalTime>
  <Words>74</Words>
  <Application>Microsoft Office PowerPoint</Application>
  <PresentationFormat>Široki zaslon</PresentationFormat>
  <Paragraphs>9</Paragraphs>
  <Slides>6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Gill Sans MT</vt:lpstr>
      <vt:lpstr>Impact</vt:lpstr>
      <vt:lpstr>Značka</vt:lpstr>
      <vt:lpstr>GLAZBENA KULTURA</vt:lpstr>
      <vt:lpstr>PowerPoint prezentacija</vt:lpstr>
      <vt:lpstr>MELODIJA</vt:lpstr>
      <vt:lpstr>PowerPoint prezentacija</vt:lpstr>
      <vt:lpstr>ZAPIŠITE U KAJDANKE</vt:lpstr>
      <vt:lpstr>TO JE TO ZA DANAS! OSTANITE ZDRAVI, DOBRI I VRIJEDNI KAO I UVIJEK!  UČITELJ KRUNO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GLAZBENA KULTURA</dc:title>
  <dc:creator>KRUNOSLAV KNEŽEVIĆ</dc:creator>
  <cp:lastModifiedBy>KRUNOSLAV KNEŽEVIĆ</cp:lastModifiedBy>
  <cp:revision>3</cp:revision>
  <dcterms:created xsi:type="dcterms:W3CDTF">2020-12-16T08:28:33Z</dcterms:created>
  <dcterms:modified xsi:type="dcterms:W3CDTF">2020-12-16T08:54:48Z</dcterms:modified>
</cp:coreProperties>
</file>