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58" r:id="rId5"/>
    <p:sldId id="263" r:id="rId6"/>
    <p:sldId id="267" r:id="rId7"/>
    <p:sldId id="259" r:id="rId8"/>
    <p:sldId id="264" r:id="rId9"/>
    <p:sldId id="268" r:id="rId10"/>
    <p:sldId id="257" r:id="rId11"/>
    <p:sldId id="265" r:id="rId12"/>
    <p:sldId id="269" r:id="rId13"/>
    <p:sldId id="260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Pritisnite ikonu za dodavanje slike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C5F111-274E-4A30-8480-04CDB48AA41D}" type="datetimeFigureOut">
              <a:rPr lang="sr-Latn-CS" smtClean="0"/>
              <a:pPr/>
              <a:t>14.2.2014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FFAD7E-2FD9-4EBA-9FA1-9274F499BED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BC84-4CE3-4376-BFC9-2D642E7DED57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73DE3-7EC1-4374-9878-51D7C1A5853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1E0FC-16E5-4F12-B763-7825739C7E81}" type="datetimeFigureOut">
              <a:rPr lang="sr-Latn-CS" smtClean="0"/>
              <a:t>14.2.2014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88D86-5A4A-44B7-900B-D496B7B2F44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Kviz znanja iz Povijesti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Sretno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hr-HR" sz="6000" dirty="0" smtClean="0">
                <a:solidFill>
                  <a:srgbClr val="FF0000"/>
                </a:solidFill>
                <a:latin typeface="Algerian" pitchFamily="82" charset="0"/>
              </a:rPr>
              <a:t>Pokušajte ponovno</a:t>
            </a:r>
            <a:endParaRPr lang="hr-HR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&quot;Ne&quot;-simbol 3">
            <a:hlinkClick r:id="rId2" action="ppaction://hlinksldjump"/>
          </p:cNvPr>
          <p:cNvSpPr/>
          <p:nvPr/>
        </p:nvSpPr>
        <p:spPr>
          <a:xfrm>
            <a:off x="2571736" y="2357430"/>
            <a:ext cx="3571900" cy="3214710"/>
          </a:xfrm>
          <a:prstGeom prst="noSmoking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/>
              <a:t>Kojega datuma </a:t>
            </a:r>
            <a:r>
              <a:rPr lang="hr-HR" dirty="0" err="1" smtClean="0"/>
              <a:t>Hrvatka</a:t>
            </a:r>
            <a:r>
              <a:rPr lang="hr-HR" dirty="0" smtClean="0"/>
              <a:t>  postaj priznata država?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hlinkClick r:id="rId2" action="ppaction://hlinksldjump"/>
              </a:rPr>
              <a:t>A) </a:t>
            </a:r>
            <a:r>
              <a:rPr lang="hr-HR" dirty="0" smtClean="0">
                <a:hlinkClick r:id="rId2" action="ppaction://hlinksldjump"/>
              </a:rPr>
              <a:t>15. </a:t>
            </a:r>
            <a:r>
              <a:rPr lang="hr-HR" dirty="0" smtClean="0">
                <a:hlinkClick r:id="rId2" action="ppaction://hlinksldjump"/>
              </a:rPr>
              <a:t>1.1991.</a:t>
            </a:r>
            <a:endParaRPr lang="hr-HR" dirty="0" smtClean="0"/>
          </a:p>
          <a:p>
            <a:endParaRPr lang="hr-HR" dirty="0"/>
          </a:p>
          <a:p>
            <a:pPr>
              <a:buNone/>
            </a:pPr>
            <a:r>
              <a:rPr lang="hr-HR" dirty="0" smtClean="0">
                <a:hlinkClick r:id="rId3" action="ppaction://hlinksldjump"/>
              </a:rPr>
              <a:t>B</a:t>
            </a:r>
            <a:r>
              <a:rPr lang="hr-HR" dirty="0" smtClean="0">
                <a:hlinkClick r:id="rId3" action="ppaction://hlinksldjump"/>
              </a:rPr>
              <a:t>)</a:t>
            </a:r>
            <a:r>
              <a:rPr lang="hr-HR" dirty="0" smtClean="0">
                <a:hlinkClick r:id="rId3" action="ppaction://hlinksldjump"/>
              </a:rPr>
              <a:t> </a:t>
            </a:r>
            <a:r>
              <a:rPr lang="hr-HR" dirty="0" smtClean="0">
                <a:hlinkClick r:id="rId3" action="ppaction://hlinksldjump"/>
              </a:rPr>
              <a:t>15. 1.1992.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hr-HR" sz="8800" dirty="0" smtClean="0">
                <a:solidFill>
                  <a:srgbClr val="FFFF00"/>
                </a:solidFill>
                <a:latin typeface="Algerian" pitchFamily="82" charset="0"/>
              </a:rPr>
              <a:t>Bravo</a:t>
            </a:r>
            <a:endParaRPr lang="hr-HR" sz="88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Nasmiješeno lice 3">
            <a:hlinkClick r:id="rId2" action="ppaction://hlinksldjump"/>
          </p:cNvPr>
          <p:cNvSpPr/>
          <p:nvPr/>
        </p:nvSpPr>
        <p:spPr>
          <a:xfrm>
            <a:off x="2643174" y="2285992"/>
            <a:ext cx="3643338" cy="314327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hr-HR" sz="6000" dirty="0" smtClean="0">
                <a:solidFill>
                  <a:srgbClr val="FF0000"/>
                </a:solidFill>
                <a:latin typeface="Algerian" pitchFamily="82" charset="0"/>
              </a:rPr>
              <a:t>Pokušajte ponovno</a:t>
            </a:r>
            <a:endParaRPr lang="hr-HR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&quot;Ne&quot;-simbol 3">
            <a:hlinkClick r:id="rId2" action="ppaction://hlinksldjump"/>
          </p:cNvPr>
          <p:cNvSpPr/>
          <p:nvPr/>
        </p:nvSpPr>
        <p:spPr>
          <a:xfrm>
            <a:off x="2571736" y="2357430"/>
            <a:ext cx="3571900" cy="3214710"/>
          </a:xfrm>
          <a:prstGeom prst="noSmoking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Hvala što ste se igrali u ovome kvizu. </a:t>
            </a:r>
            <a:r>
              <a:rPr lang="hr-HR" dirty="0" smtClean="0">
                <a:sym typeface="Wingdings" pitchFamily="2" charset="2"/>
              </a:rPr>
              <a:t></a:t>
            </a:r>
          </a:p>
          <a:p>
            <a:endParaRPr lang="hr-HR" dirty="0"/>
          </a:p>
        </p:txBody>
      </p:sp>
      <p:sp>
        <p:nvSpPr>
          <p:cNvPr id="4" name="Akcijski gumb: Kraj 3">
            <a:hlinkClick r:id="" action="ppaction://hlinkshowjump?jump=endshow" highlightClick="1"/>
          </p:cNvPr>
          <p:cNvSpPr/>
          <p:nvPr/>
        </p:nvSpPr>
        <p:spPr>
          <a:xfrm>
            <a:off x="428596" y="5000636"/>
            <a:ext cx="1500198" cy="135732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/>
              <a:t>Kada Hrvati dolaze na prostore današnje Hrvatske?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U stoljeću 7.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>
                <a:hlinkClick r:id="rId3" action="ppaction://hlinksldjump"/>
              </a:rPr>
              <a:t>B) U stoljeću 8.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>
                <a:hlinkClick r:id="rId3" action="ppaction://hlinksldjump"/>
              </a:rPr>
              <a:t>C) U stoljeću 6.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hr-HR" sz="8800" dirty="0" smtClean="0">
                <a:solidFill>
                  <a:srgbClr val="FFFF00"/>
                </a:solidFill>
                <a:latin typeface="Algerian" pitchFamily="82" charset="0"/>
              </a:rPr>
              <a:t>Bravo</a:t>
            </a:r>
            <a:endParaRPr lang="hr-HR" sz="88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Nasmiješeno lice 3">
            <a:hlinkClick r:id="rId2" action="ppaction://hlinksldjump"/>
          </p:cNvPr>
          <p:cNvSpPr/>
          <p:nvPr/>
        </p:nvSpPr>
        <p:spPr>
          <a:xfrm>
            <a:off x="2643174" y="2285992"/>
            <a:ext cx="3643338" cy="314327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hr-HR" sz="6000" dirty="0" smtClean="0">
                <a:solidFill>
                  <a:srgbClr val="FF0000"/>
                </a:solidFill>
                <a:latin typeface="Algerian" pitchFamily="82" charset="0"/>
              </a:rPr>
              <a:t>Pokušajte ponovno</a:t>
            </a:r>
            <a:endParaRPr lang="hr-HR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&quot;Ne&quot;-simbol 3">
            <a:hlinkClick r:id="rId2" action="ppaction://hlinksldjump"/>
          </p:cNvPr>
          <p:cNvSpPr/>
          <p:nvPr/>
        </p:nvSpPr>
        <p:spPr>
          <a:xfrm>
            <a:off x="2571736" y="2357430"/>
            <a:ext cx="3571900" cy="3214710"/>
          </a:xfrm>
          <a:prstGeom prst="noSmoking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Rezervirano mjesto teksta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hr-HR" dirty="0" smtClean="0"/>
              <a:t>Na kojoj je slici prikazan dolazak Hrvata?</a:t>
            </a:r>
          </a:p>
          <a:p>
            <a:r>
              <a:rPr lang="hr-HR" dirty="0" smtClean="0"/>
              <a:t>Klikni na tu sliku!</a:t>
            </a:r>
            <a:endParaRPr lang="hr-HR" dirty="0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2050" name="Picture 2" descr="C:\Users\Učenik\Desktop\imgres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214554"/>
            <a:ext cx="2600325" cy="1762125"/>
          </a:xfrm>
          <a:prstGeom prst="rect">
            <a:avLst/>
          </a:prstGeom>
          <a:noFill/>
        </p:spPr>
      </p:pic>
      <p:pic>
        <p:nvPicPr>
          <p:cNvPr id="2051" name="Picture 3" descr="C:\Users\Učenik\Desktop\imgres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78425" y="4513263"/>
            <a:ext cx="284797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hr-HR" sz="8800" dirty="0" smtClean="0">
                <a:solidFill>
                  <a:srgbClr val="FFFF00"/>
                </a:solidFill>
                <a:latin typeface="Algerian" pitchFamily="82" charset="0"/>
              </a:rPr>
              <a:t>Bravo</a:t>
            </a:r>
            <a:endParaRPr lang="hr-HR" sz="88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Nasmiješeno lice 3">
            <a:hlinkClick r:id="rId2" action="ppaction://hlinksldjump"/>
          </p:cNvPr>
          <p:cNvSpPr/>
          <p:nvPr/>
        </p:nvSpPr>
        <p:spPr>
          <a:xfrm>
            <a:off x="2643174" y="2285992"/>
            <a:ext cx="3643338" cy="314327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hr-HR" sz="6000" dirty="0" smtClean="0">
                <a:solidFill>
                  <a:srgbClr val="FF0000"/>
                </a:solidFill>
                <a:latin typeface="Algerian" pitchFamily="82" charset="0"/>
              </a:rPr>
              <a:t>Pokušajte ponovno</a:t>
            </a:r>
            <a:endParaRPr lang="hr-HR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&quot;Ne&quot;-simbol 3">
            <a:hlinkClick r:id="rId2" action="ppaction://hlinksldjump"/>
          </p:cNvPr>
          <p:cNvSpPr/>
          <p:nvPr/>
        </p:nvSpPr>
        <p:spPr>
          <a:xfrm>
            <a:off x="2571736" y="2357430"/>
            <a:ext cx="3571900" cy="3214710"/>
          </a:xfrm>
          <a:prstGeom prst="noSmoking">
            <a:avLst/>
          </a:prstGeom>
          <a:solidFill>
            <a:srgbClr val="FF0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Dali je Napoleon Bonaparte bio Francuz?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 Da bio je Francuz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>
                <a:hlinkClick r:id="rId3" action="ppaction://hlinksldjump"/>
              </a:rPr>
              <a:t>B) Ne nije bio Francuz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</p:txBody>
      </p:sp>
      <p:pic>
        <p:nvPicPr>
          <p:cNvPr id="1028" name="Picture 4" descr="C:\Users\Učenik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286124"/>
            <a:ext cx="1962150" cy="232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hr-HR" sz="8800" dirty="0" smtClean="0">
                <a:solidFill>
                  <a:srgbClr val="FFFF00"/>
                </a:solidFill>
                <a:latin typeface="Algerian" pitchFamily="82" charset="0"/>
              </a:rPr>
              <a:t>Bravo</a:t>
            </a:r>
            <a:endParaRPr lang="hr-HR" sz="8800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Nasmiješeno lice 3">
            <a:hlinkClick r:id="rId2" action="ppaction://hlinksldjump"/>
          </p:cNvPr>
          <p:cNvSpPr/>
          <p:nvPr/>
        </p:nvSpPr>
        <p:spPr>
          <a:xfrm>
            <a:off x="2643174" y="2285992"/>
            <a:ext cx="3643338" cy="3143272"/>
          </a:xfrm>
          <a:prstGeom prst="smileyFac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ilagođeni dizaj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ilagođeni dizaj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107</Words>
  <Application>Microsoft Office PowerPoint</Application>
  <PresentationFormat>Prikaz na zaslonu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Naslovi slajdova</vt:lpstr>
      </vt:variant>
      <vt:variant>
        <vt:i4>14</vt:i4>
      </vt:variant>
    </vt:vector>
  </HeadingPairs>
  <TitlesOfParts>
    <vt:vector size="17" baseType="lpstr">
      <vt:lpstr>Vrh</vt:lpstr>
      <vt:lpstr>Prilagođeni dizajn</vt:lpstr>
      <vt:lpstr>1_Prilagođeni dizajn</vt:lpstr>
      <vt:lpstr>Kviz znanja iz Povijesti</vt:lpstr>
      <vt:lpstr>Slajd 2</vt:lpstr>
      <vt:lpstr>Bravo</vt:lpstr>
      <vt:lpstr>Pokušajte ponovno</vt:lpstr>
      <vt:lpstr>Slajd 5</vt:lpstr>
      <vt:lpstr>Bravo</vt:lpstr>
      <vt:lpstr>Pokušajte ponovno</vt:lpstr>
      <vt:lpstr>Slajd 8</vt:lpstr>
      <vt:lpstr>Bravo</vt:lpstr>
      <vt:lpstr>Pokušajte ponovno</vt:lpstr>
      <vt:lpstr>Slajd 11</vt:lpstr>
      <vt:lpstr>Bravo</vt:lpstr>
      <vt:lpstr>Pokušajte ponovno</vt:lpstr>
      <vt:lpstr>Kraj!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znanja iz Povijesti</dc:title>
  <dc:creator>Učenik</dc:creator>
  <cp:lastModifiedBy>Učenik</cp:lastModifiedBy>
  <cp:revision>7</cp:revision>
  <dcterms:created xsi:type="dcterms:W3CDTF">2014-02-05T12:08:21Z</dcterms:created>
  <dcterms:modified xsi:type="dcterms:W3CDTF">2014-02-14T10:47:30Z</dcterms:modified>
</cp:coreProperties>
</file>