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7" r:id="rId22"/>
    <p:sldId id="276" r:id="rId23"/>
    <p:sldId id="278" r:id="rId24"/>
    <p:sldId id="280" r:id="rId25"/>
    <p:sldId id="279" r:id="rId26"/>
    <p:sldId id="281" r:id="rId27"/>
    <p:sldId id="283" r:id="rId28"/>
    <p:sldId id="282" r:id="rId29"/>
    <p:sldId id="284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9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05B94-6851-45DE-B213-E54E2B6BCDD6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BD078-E7BC-4C77-BB42-D4824CE9CE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33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BD078-E7BC-4C77-BB42-D4824CE9CE68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7781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1166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857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32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0248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3023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2752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1320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879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053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348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267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0394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8168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3805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593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874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D9EA7-1A04-4342-BAB6-7C2A4EE9C998}" type="datetimeFigureOut">
              <a:rPr lang="hr-HR" smtClean="0"/>
              <a:pPr/>
              <a:t>2.6.2015.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AB0897-8680-4F8E-845D-2F5B26774D1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185"/>
            <a:ext cx="1540310" cy="11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16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ecikliraj.hr/univerzalni-simbol-recikliranja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ecikliraj.hr/ne-zagaduj-okol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www.recikliraj.hr/odvojeno-sakupljanje-otpada/" TargetMode="External"/><Relationship Id="rId3" Type="http://schemas.openxmlformats.org/officeDocument/2006/relationships/hyperlink" Target="http://www.recikliraj.hr/univerzalni-simbol-recikliranja/" TargetMode="External"/><Relationship Id="rId7" Type="http://schemas.openxmlformats.org/officeDocument/2006/relationships/hyperlink" Target="http://www.recikliraj.hr/zelena-tocka/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www.recikliraj.hr/fsc-oznaka/" TargetMode="External"/><Relationship Id="rId5" Type="http://schemas.openxmlformats.org/officeDocument/2006/relationships/hyperlink" Target="http://www.recikliraj.hr/simboli-i-oznake-na-ambalazi/" TargetMode="External"/><Relationship Id="rId15" Type="http://schemas.openxmlformats.org/officeDocument/2006/relationships/hyperlink" Target="http://www.recikliraj.hr/prijatelji-zivotinja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recikliraj.hr/ne-zagaduj-okolis/" TargetMode="External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055" y="0"/>
            <a:ext cx="8915399" cy="2262781"/>
          </a:xfrm>
        </p:spPr>
        <p:txBody>
          <a:bodyPr anchor="ctr"/>
          <a:lstStyle/>
          <a:p>
            <a:pPr algn="ctr"/>
            <a:r>
              <a:rPr lang="hr-HR" dirty="0" smtClean="0"/>
              <a:t>Zaštita zemlje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07379"/>
            <a:ext cx="8915399" cy="1126283"/>
          </a:xfrm>
        </p:spPr>
        <p:txBody>
          <a:bodyPr anchor="b"/>
          <a:lstStyle/>
          <a:p>
            <a:pPr algn="r"/>
            <a:r>
              <a:rPr lang="hr-HR" dirty="0" smtClean="0"/>
              <a:t>Antonio Miočić,Božena Kožul</a:t>
            </a:r>
          </a:p>
          <a:p>
            <a:pPr algn="r"/>
            <a:r>
              <a:rPr lang="hr-HR" dirty="0" smtClean="0"/>
              <a:t>Anamaria Jović,Grgur Matak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179" y="1836474"/>
            <a:ext cx="4335681" cy="39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271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74" y="118280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hr-HR" sz="9600" dirty="0" smtClean="0"/>
              <a:t>A sada kviz</a:t>
            </a:r>
            <a:endParaRPr lang="hr-HR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985" y="2907925"/>
            <a:ext cx="4758045" cy="39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7010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Koji je jedan od najvećih problema današnjice?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a)Zagađenje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b)Nestanak čokolade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c)Manjak wc papira</a:t>
            </a:r>
          </a:p>
          <a:p>
            <a:pPr>
              <a:buNone/>
            </a:pP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kcijski gumb: Prilagođeno 4">
            <a:hlinkClick r:id="rId2" action="ppaction://hlinksldjump" highlightClick="1"/>
          </p:cNvPr>
          <p:cNvSpPr/>
          <p:nvPr/>
        </p:nvSpPr>
        <p:spPr>
          <a:xfrm>
            <a:off x="738130" y="2324559"/>
            <a:ext cx="297456" cy="31948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rilagođeno 5">
            <a:hlinkClick r:id="rId3" action="ppaction://hlinksldjump" highlightClick="1"/>
          </p:cNvPr>
          <p:cNvSpPr/>
          <p:nvPr/>
        </p:nvSpPr>
        <p:spPr>
          <a:xfrm>
            <a:off x="683047" y="2908453"/>
            <a:ext cx="352540" cy="37457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Prilagođeno 6">
            <a:hlinkClick r:id="rId3" action="ppaction://hlinksldjump" highlightClick="1"/>
          </p:cNvPr>
          <p:cNvSpPr/>
          <p:nvPr/>
        </p:nvSpPr>
        <p:spPr>
          <a:xfrm>
            <a:off x="648161" y="3523561"/>
            <a:ext cx="352540" cy="37457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KRIVO!!!</a:t>
            </a:r>
            <a:endParaRPr lang="hr-HR" sz="6000" dirty="0"/>
          </a:p>
        </p:txBody>
      </p:sp>
      <p:pic>
        <p:nvPicPr>
          <p:cNvPr id="4" name="Rezervirano mjesto sadržaja 3" descr="ra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4058" y="1872341"/>
            <a:ext cx="5673850" cy="3820392"/>
          </a:xfrm>
        </p:spPr>
      </p:pic>
      <p:sp>
        <p:nvSpPr>
          <p:cNvPr id="5" name="Akcijski gumb: Povratak 4">
            <a:hlinkClick r:id="" action="ppaction://hlinkshowjump?jump=lastslideviewed" highlightClick="1"/>
          </p:cNvPr>
          <p:cNvSpPr/>
          <p:nvPr/>
        </p:nvSpPr>
        <p:spPr>
          <a:xfrm>
            <a:off x="4384713" y="5816906"/>
            <a:ext cx="991519" cy="83728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BRAVOOO!!!</a:t>
            </a:r>
            <a:endParaRPr lang="hr-HR" sz="6000" dirty="0"/>
          </a:p>
        </p:txBody>
      </p:sp>
      <p:pic>
        <p:nvPicPr>
          <p:cNvPr id="4" name="Rezervirano mjesto sadržaja 3" descr="Chuck-Norris-Approves-With-A-Thumbs-U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7513" y="1925418"/>
            <a:ext cx="5702597" cy="369858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Tko je izazvao zagađenje?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a)Životinje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b)Ljudi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c)Svemirske vjeverice</a:t>
            </a: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kcijski gumb: Prilagođeno 3">
            <a:hlinkClick r:id="rId2" action="ppaction://hlinksldjump" highlightClick="1"/>
          </p:cNvPr>
          <p:cNvSpPr/>
          <p:nvPr/>
        </p:nvSpPr>
        <p:spPr>
          <a:xfrm>
            <a:off x="727113" y="2335576"/>
            <a:ext cx="308473" cy="3084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rilagođeno 4">
            <a:hlinkClick r:id="rId2" action="ppaction://hlinksldjump" highlightClick="1"/>
          </p:cNvPr>
          <p:cNvSpPr/>
          <p:nvPr/>
        </p:nvSpPr>
        <p:spPr>
          <a:xfrm>
            <a:off x="714260" y="3556612"/>
            <a:ext cx="308473" cy="3084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rilagođeno 5">
            <a:hlinkClick r:id="rId3" action="ppaction://hlinksldjump" highlightClick="1"/>
          </p:cNvPr>
          <p:cNvSpPr/>
          <p:nvPr/>
        </p:nvSpPr>
        <p:spPr>
          <a:xfrm>
            <a:off x="716096" y="2908453"/>
            <a:ext cx="330506" cy="3305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KRIVO!!!</a:t>
            </a:r>
            <a:endParaRPr lang="hr-HR" sz="6000" dirty="0"/>
          </a:p>
        </p:txBody>
      </p:sp>
      <p:pic>
        <p:nvPicPr>
          <p:cNvPr id="7" name="Rezervirano mjesto sadržaja 6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5103" y="1813929"/>
            <a:ext cx="4572000" cy="3429000"/>
          </a:xfrm>
        </p:spPr>
      </p:pic>
      <p:sp>
        <p:nvSpPr>
          <p:cNvPr id="8" name="Akcijski gumb: Povratak 7">
            <a:hlinkClick r:id="" action="ppaction://hlinkshowjump?jump=lastslideviewed" highlightClick="1"/>
          </p:cNvPr>
          <p:cNvSpPr/>
          <p:nvPr/>
        </p:nvSpPr>
        <p:spPr>
          <a:xfrm>
            <a:off x="4583017" y="5563518"/>
            <a:ext cx="1145754" cy="9584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BRAVOOO!!!</a:t>
            </a:r>
            <a:endParaRPr lang="hr-HR" sz="6000" dirty="0"/>
          </a:p>
        </p:txBody>
      </p:sp>
      <p:pic>
        <p:nvPicPr>
          <p:cNvPr id="4" name="Rezervirano mjesto sadržaja 3" descr="Chuck-Norris-Approves-With-A-Thumbs-U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7513" y="1925418"/>
            <a:ext cx="5702597" cy="3698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 što je ovo </a:t>
            </a:r>
            <a:r>
              <a:rPr lang="hr-HR" dirty="0" err="1" smtClean="0"/>
              <a:t>kontenjer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1402" y="2160589"/>
            <a:ext cx="8596668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a)Plastiku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b)Staklo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c)Metal</a:t>
            </a:r>
          </a:p>
          <a:p>
            <a:pPr>
              <a:buNone/>
            </a:pPr>
            <a:endParaRPr lang="hr-HR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160_2_1301782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5304" y="1995415"/>
            <a:ext cx="3391930" cy="3347415"/>
          </a:xfrm>
          <a:prstGeom prst="rect">
            <a:avLst/>
          </a:prstGeom>
        </p:spPr>
      </p:pic>
      <p:sp>
        <p:nvSpPr>
          <p:cNvPr id="6" name="Akcijski gumb: Prilagođeno 5">
            <a:hlinkClick r:id="rId3" action="ppaction://hlinksldjump" highlightClick="1"/>
          </p:cNvPr>
          <p:cNvSpPr/>
          <p:nvPr/>
        </p:nvSpPr>
        <p:spPr>
          <a:xfrm>
            <a:off x="815248" y="2335576"/>
            <a:ext cx="275422" cy="31948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Prilagođeno 6">
            <a:hlinkClick r:id="rId4" action="ppaction://hlinksldjump" highlightClick="1"/>
          </p:cNvPr>
          <p:cNvSpPr/>
          <p:nvPr/>
        </p:nvSpPr>
        <p:spPr>
          <a:xfrm>
            <a:off x="782198" y="2930487"/>
            <a:ext cx="319489" cy="3305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kcijski gumb: Prilagođeno 7">
            <a:hlinkClick r:id="rId4" action="ppaction://hlinksldjump" highlightClick="1"/>
          </p:cNvPr>
          <p:cNvSpPr/>
          <p:nvPr/>
        </p:nvSpPr>
        <p:spPr>
          <a:xfrm>
            <a:off x="714260" y="3545595"/>
            <a:ext cx="319489" cy="3305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KRIVO!!!</a:t>
            </a:r>
            <a:endParaRPr lang="hr-HR" sz="6000" dirty="0"/>
          </a:p>
        </p:txBody>
      </p:sp>
      <p:pic>
        <p:nvPicPr>
          <p:cNvPr id="6" name="Rezervirano mjesto sadržaja 5" descr="gw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9854" y="1827469"/>
            <a:ext cx="5941394" cy="3218255"/>
          </a:xfrm>
        </p:spPr>
      </p:pic>
      <p:sp>
        <p:nvSpPr>
          <p:cNvPr id="9" name="Akcijski gumb: Povratak 8">
            <a:hlinkClick r:id="" action="ppaction://hlinkshowjump?jump=lastslideviewed" highlightClick="1"/>
          </p:cNvPr>
          <p:cNvSpPr/>
          <p:nvPr/>
        </p:nvSpPr>
        <p:spPr>
          <a:xfrm>
            <a:off x="4010140" y="5519451"/>
            <a:ext cx="1156771" cy="101355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BRAVOOO!!!</a:t>
            </a:r>
            <a:endParaRPr lang="hr-HR" sz="6000" dirty="0"/>
          </a:p>
        </p:txBody>
      </p:sp>
      <p:pic>
        <p:nvPicPr>
          <p:cNvPr id="4" name="Rezervirano mjesto sadržaja 3" descr="Chuck-Norris-Approves-With-A-Thumbs-U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7513" y="1925418"/>
            <a:ext cx="5702597" cy="3698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8000" dirty="0" smtClean="0"/>
              <a:t>Zagađenje </a:t>
            </a:r>
            <a:endParaRPr lang="hr-HR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43618"/>
            <a:ext cx="8596668" cy="3880773"/>
          </a:xfrm>
        </p:spPr>
        <p:txBody>
          <a:bodyPr>
            <a:normAutofit/>
          </a:bodyPr>
          <a:lstStyle/>
          <a:p>
            <a:r>
              <a:rPr lang="hr-HR" sz="3200" dirty="0"/>
              <a:t>Zagađenje je jedan od najvećih problema </a:t>
            </a:r>
            <a:r>
              <a:rPr lang="hr-HR" sz="3200" dirty="0" smtClean="0"/>
              <a:t>današnjice,svi </a:t>
            </a:r>
            <a:r>
              <a:rPr lang="hr-HR" sz="3200" dirty="0"/>
              <a:t>su pogođeni tom katastrofom koju smo mi izazvali i još uvijek </a:t>
            </a:r>
            <a:r>
              <a:rPr lang="hr-HR" sz="3200" dirty="0" smtClean="0"/>
              <a:t>izazivamo.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6668" y="609600"/>
            <a:ext cx="3349843" cy="33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6586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Ovo je simbol za: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0385" y="2138556"/>
            <a:ext cx="8596668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a)Kružni tok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b)Zagađivanje okoliša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c)Recikliranje</a:t>
            </a:r>
          </a:p>
          <a:p>
            <a:pPr>
              <a:buNone/>
            </a:pPr>
            <a:endParaRPr lang="hr-HR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www.recikliraj.hr/wp-content/uploads/2013/04/01-e13665660156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627" y="2058857"/>
            <a:ext cx="2979867" cy="297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kcijski gumb: Prilagođeno 4">
            <a:hlinkClick r:id="rId4" action="ppaction://hlinksldjump" highlightClick="1"/>
          </p:cNvPr>
          <p:cNvSpPr/>
          <p:nvPr/>
        </p:nvSpPr>
        <p:spPr>
          <a:xfrm>
            <a:off x="804231" y="2291508"/>
            <a:ext cx="297456" cy="3305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rilagođeno 5">
            <a:hlinkClick r:id="rId4" action="ppaction://hlinksldjump" highlightClick="1"/>
          </p:cNvPr>
          <p:cNvSpPr/>
          <p:nvPr/>
        </p:nvSpPr>
        <p:spPr>
          <a:xfrm>
            <a:off x="769344" y="2906616"/>
            <a:ext cx="297456" cy="33050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Prilagođeno 6">
            <a:hlinkClick r:id="rId5" action="ppaction://hlinksldjump" highlightClick="1"/>
          </p:cNvPr>
          <p:cNvSpPr/>
          <p:nvPr/>
        </p:nvSpPr>
        <p:spPr>
          <a:xfrm>
            <a:off x="771181" y="3503364"/>
            <a:ext cx="286438" cy="3525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KRIVO!!!</a:t>
            </a:r>
            <a:endParaRPr lang="hr-HR" sz="6000" dirty="0"/>
          </a:p>
        </p:txBody>
      </p:sp>
      <p:pic>
        <p:nvPicPr>
          <p:cNvPr id="7" name="Rezervirano mjesto sadržaja 6" descr="Happy-Gilmore-Thumbs-Dow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3189" y="1864137"/>
            <a:ext cx="6207938" cy="3275144"/>
          </a:xfrm>
        </p:spPr>
      </p:pic>
      <p:sp>
        <p:nvSpPr>
          <p:cNvPr id="8" name="Akcijski gumb: Povratak 7">
            <a:hlinkClick r:id="" action="ppaction://hlinkshowjump?jump=lastslideviewed" highlightClick="1"/>
          </p:cNvPr>
          <p:cNvSpPr/>
          <p:nvPr/>
        </p:nvSpPr>
        <p:spPr>
          <a:xfrm>
            <a:off x="4131326" y="5541484"/>
            <a:ext cx="1090670" cy="9584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BRAVOOO!!!</a:t>
            </a:r>
            <a:endParaRPr lang="hr-HR" sz="6000" dirty="0"/>
          </a:p>
        </p:txBody>
      </p:sp>
      <p:pic>
        <p:nvPicPr>
          <p:cNvPr id="4" name="Rezervirano mjesto sadržaja 3" descr="Chuck-Norris-Approves-With-A-Thumbs-U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7513" y="1925418"/>
            <a:ext cx="5702597" cy="3698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Ovaj simbol nam ukazuje da: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a)Ne zagađujemo okoliš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b)Da igramo košarku</a:t>
            </a:r>
          </a:p>
          <a:p>
            <a:pPr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c)Da igramo LOL</a:t>
            </a: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ttp://www.recikliraj.hr/wp-content/uploads/2013/04/06-e13665665392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7289" y="1884251"/>
            <a:ext cx="3400948" cy="34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kcijski gumb: Prilagođeno 5">
            <a:hlinkClick r:id="rId4" action="ppaction://hlinksldjump" highlightClick="1"/>
          </p:cNvPr>
          <p:cNvSpPr/>
          <p:nvPr/>
        </p:nvSpPr>
        <p:spPr>
          <a:xfrm>
            <a:off x="749147" y="2335576"/>
            <a:ext cx="297455" cy="31948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Akcijski gumb: Prilagođeno 6">
            <a:hlinkClick r:id="rId5" action="ppaction://hlinksldjump" highlightClick="1"/>
          </p:cNvPr>
          <p:cNvSpPr/>
          <p:nvPr/>
        </p:nvSpPr>
        <p:spPr>
          <a:xfrm>
            <a:off x="749147" y="2908453"/>
            <a:ext cx="286439" cy="34152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Akcijski gumb: Prilagođeno 8">
            <a:hlinkClick r:id="rId5" action="ppaction://hlinksldjump" highlightClick="1"/>
          </p:cNvPr>
          <p:cNvSpPr/>
          <p:nvPr/>
        </p:nvSpPr>
        <p:spPr>
          <a:xfrm>
            <a:off x="714261" y="3545595"/>
            <a:ext cx="286439" cy="34152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KRIVO!!!</a:t>
            </a:r>
            <a:endParaRPr lang="hr-HR" sz="6000" dirty="0"/>
          </a:p>
        </p:txBody>
      </p:sp>
      <p:pic>
        <p:nvPicPr>
          <p:cNvPr id="6" name="Rezervirano mjesto sadržaja 5" descr="feminine_thumbsdo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3309" y="1631779"/>
            <a:ext cx="5175249" cy="3881437"/>
          </a:xfrm>
        </p:spPr>
      </p:pic>
      <p:sp>
        <p:nvSpPr>
          <p:cNvPr id="9" name="Akcijski gumb: Povratak 8">
            <a:hlinkClick r:id="" action="ppaction://hlinkshowjump?jump=lastslideviewed" highlightClick="1"/>
          </p:cNvPr>
          <p:cNvSpPr/>
          <p:nvPr/>
        </p:nvSpPr>
        <p:spPr>
          <a:xfrm>
            <a:off x="4263528" y="5783855"/>
            <a:ext cx="1057619" cy="9033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BRAVOOO!!!</a:t>
            </a:r>
            <a:endParaRPr lang="hr-HR" sz="6000" dirty="0"/>
          </a:p>
        </p:txBody>
      </p:sp>
      <p:pic>
        <p:nvPicPr>
          <p:cNvPr id="4" name="Rezervirano mjesto sadržaja 3" descr="Chuck-Norris-Approves-With-A-Thumbs-U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7513" y="1925418"/>
            <a:ext cx="5702597" cy="3698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Ova grupa bi trebala dobiti: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4400" dirty="0" smtClean="0">
                <a:latin typeface="Arial" pitchFamily="34" charset="0"/>
                <a:cs typeface="Arial" pitchFamily="34" charset="0"/>
              </a:rPr>
              <a:t>a)3</a:t>
            </a:r>
          </a:p>
          <a:p>
            <a:pPr>
              <a:buNone/>
            </a:pPr>
            <a:r>
              <a:rPr lang="hr-HR" sz="4400" dirty="0" smtClean="0">
                <a:latin typeface="Arial" pitchFamily="34" charset="0"/>
                <a:cs typeface="Arial" pitchFamily="34" charset="0"/>
              </a:rPr>
              <a:t>b)4</a:t>
            </a:r>
          </a:p>
          <a:p>
            <a:pPr>
              <a:buNone/>
            </a:pPr>
            <a:r>
              <a:rPr lang="hr-HR" sz="4400" dirty="0" smtClean="0">
                <a:latin typeface="Arial" pitchFamily="34" charset="0"/>
                <a:cs typeface="Arial" pitchFamily="34" charset="0"/>
              </a:rPr>
              <a:t>c)5</a:t>
            </a:r>
            <a:endParaRPr lang="hr-H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kcijski gumb: Prilagođeno 3">
            <a:hlinkClick r:id="rId2" action="ppaction://hlinksldjump" highlightClick="1"/>
          </p:cNvPr>
          <p:cNvSpPr/>
          <p:nvPr/>
        </p:nvSpPr>
        <p:spPr>
          <a:xfrm>
            <a:off x="760164" y="2379643"/>
            <a:ext cx="374573" cy="42965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rilagođeno 4">
            <a:hlinkClick r:id="rId2" action="ppaction://hlinksldjump" highlightClick="1"/>
          </p:cNvPr>
          <p:cNvSpPr/>
          <p:nvPr/>
        </p:nvSpPr>
        <p:spPr>
          <a:xfrm>
            <a:off x="725277" y="3139807"/>
            <a:ext cx="409460" cy="47188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Akcijski gumb: Prilagođeno 5">
            <a:hlinkClick r:id="rId3" action="ppaction://hlinksldjump" highlightClick="1"/>
          </p:cNvPr>
          <p:cNvSpPr/>
          <p:nvPr/>
        </p:nvSpPr>
        <p:spPr>
          <a:xfrm>
            <a:off x="727114" y="3966072"/>
            <a:ext cx="407624" cy="45169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KRIVO!!!</a:t>
            </a:r>
            <a:endParaRPr lang="hr-HR" sz="6000" dirty="0"/>
          </a:p>
        </p:txBody>
      </p:sp>
      <p:pic>
        <p:nvPicPr>
          <p:cNvPr id="7" name="Rezervirano mjesto sadržaja 6" descr="tumblr_m4i4x08Mhx1qepf8yo1_5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1891" y="1854897"/>
            <a:ext cx="5911432" cy="3334048"/>
          </a:xfrm>
        </p:spPr>
      </p:pic>
      <p:sp>
        <p:nvSpPr>
          <p:cNvPr id="8" name="Akcijski gumb: Povratak 7">
            <a:hlinkClick r:id="" action="ppaction://hlinkshowjump?jump=lastslideviewed" highlightClick="1"/>
          </p:cNvPr>
          <p:cNvSpPr/>
          <p:nvPr/>
        </p:nvSpPr>
        <p:spPr>
          <a:xfrm>
            <a:off x="4362681" y="5508434"/>
            <a:ext cx="1255923" cy="110168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000" dirty="0" smtClean="0"/>
              <a:t>BRAVOOO!!!</a:t>
            </a:r>
            <a:endParaRPr lang="hr-HR" sz="6000" dirty="0"/>
          </a:p>
        </p:txBody>
      </p:sp>
      <p:pic>
        <p:nvPicPr>
          <p:cNvPr id="4" name="Rezervirano mjesto sadržaja 3" descr="Chuck-Norris-Approves-With-A-Thumbs-U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7513" y="1925418"/>
            <a:ext cx="5702597" cy="3698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8000" dirty="0" smtClean="0"/>
              <a:t>KRAJ</a:t>
            </a:r>
            <a:endParaRPr lang="hr-HR" sz="8000" dirty="0"/>
          </a:p>
        </p:txBody>
      </p:sp>
      <p:pic>
        <p:nvPicPr>
          <p:cNvPr id="4" name="Rezervirano mjesto sadržaja 3" descr="gwgw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6638" y="2153330"/>
            <a:ext cx="5612797" cy="3760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85" y="2977227"/>
            <a:ext cx="8596668" cy="388077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Zagađenje </a:t>
            </a:r>
            <a:r>
              <a:rPr lang="hr-HR" sz="2800" dirty="0"/>
              <a:t>prirode je jedna od najvećih mana čovjeka koja se pojavila u novije vrijeme.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022" y="0"/>
            <a:ext cx="521017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1930" y="3871231"/>
            <a:ext cx="3982358" cy="29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5304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539" y="906976"/>
            <a:ext cx="8820627" cy="95132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 </a:t>
            </a:r>
            <a:r>
              <a:rPr lang="hr-HR" sz="2400" dirty="0"/>
              <a:t>Onečišćenja su rezultat prije svega ljudske aktivnosti. Oneščišćeni mogu biti zrak, voda i obradivo tlo.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049535"/>
            <a:ext cx="6781801" cy="41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1579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2053"/>
            <a:ext cx="8596668" cy="1320800"/>
          </a:xfrm>
        </p:spPr>
        <p:txBody>
          <a:bodyPr anchor="ctr">
            <a:noAutofit/>
          </a:bodyPr>
          <a:lstStyle/>
          <a:p>
            <a:pPr algn="ctr"/>
            <a:r>
              <a:rPr lang="hr-HR" sz="8800" dirty="0" smtClean="0"/>
              <a:t>Otpad</a:t>
            </a:r>
            <a:endParaRPr lang="hr-HR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2853"/>
            <a:ext cx="8596668" cy="3880773"/>
          </a:xfrm>
        </p:spPr>
        <p:txBody>
          <a:bodyPr>
            <a:normAutofit/>
          </a:bodyPr>
          <a:lstStyle/>
          <a:p>
            <a:r>
              <a:rPr lang="hr-HR" sz="2800" dirty="0"/>
              <a:t>Otpad je skup tvari kemijskog, biološkog ili nuklaernog porijekla. Otpad nastaje isključivo ljudskom djelatnošću.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366" y="3057525"/>
            <a:ext cx="56769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5918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9085"/>
            <a:ext cx="8589496" cy="660400"/>
          </a:xfrm>
        </p:spPr>
        <p:txBody>
          <a:bodyPr/>
          <a:lstStyle/>
          <a:p>
            <a:pPr algn="ctr"/>
            <a:r>
              <a:rPr lang="hr-HR" dirty="0"/>
              <a:t>5</a:t>
            </a:r>
            <a:r>
              <a:rPr lang="hr-HR" dirty="0" smtClean="0"/>
              <a:t> vrsta kontenjera za otpad: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469" y="1587383"/>
            <a:ext cx="6780759" cy="5154611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10000"/>
              </a:lnSpc>
              <a:buFont typeface="+mj-lt"/>
              <a:buAutoNum type="arabicPeriod"/>
            </a:pPr>
            <a:r>
              <a:rPr lang="hr-HR" sz="3000" dirty="0" smtClean="0"/>
              <a:t>Kontejner za papir </a:t>
            </a:r>
          </a:p>
          <a:p>
            <a:pPr marL="742950" indent="-742950">
              <a:lnSpc>
                <a:spcPct val="220000"/>
              </a:lnSpc>
              <a:buFont typeface="+mj-lt"/>
              <a:buAutoNum type="arabicPeriod"/>
            </a:pPr>
            <a:r>
              <a:rPr lang="hr-HR" sz="3000" dirty="0" smtClean="0"/>
              <a:t>Kontejner za plastika </a:t>
            </a:r>
          </a:p>
          <a:p>
            <a:pPr marL="742950" indent="-742950">
              <a:lnSpc>
                <a:spcPct val="210000"/>
              </a:lnSpc>
              <a:buFont typeface="+mj-lt"/>
              <a:buAutoNum type="arabicPeriod"/>
            </a:pPr>
            <a:r>
              <a:rPr lang="hr-HR" sz="3000" dirty="0" smtClean="0"/>
              <a:t>Kontejner za staklo</a:t>
            </a:r>
          </a:p>
          <a:p>
            <a:pPr marL="742950" indent="-742950">
              <a:lnSpc>
                <a:spcPct val="220000"/>
              </a:lnSpc>
              <a:buFont typeface="+mj-lt"/>
              <a:buAutoNum type="arabicPeriod"/>
            </a:pPr>
            <a:r>
              <a:rPr lang="hr-HR" sz="3000" dirty="0" smtClean="0"/>
              <a:t>Kontejner za </a:t>
            </a:r>
            <a:r>
              <a:rPr lang="hr-HR" sz="3000" dirty="0" smtClean="0"/>
              <a:t>metal</a:t>
            </a:r>
            <a:endParaRPr lang="hr-HR" sz="3000" dirty="0" smtClean="0"/>
          </a:p>
          <a:p>
            <a:pPr marL="742950" indent="-742950">
              <a:lnSpc>
                <a:spcPct val="220000"/>
              </a:lnSpc>
              <a:buFont typeface="+mj-lt"/>
              <a:buAutoNum type="arabicPeriod"/>
            </a:pPr>
            <a:r>
              <a:rPr lang="hr-HR" sz="3000" dirty="0" smtClean="0"/>
              <a:t>Kontejner za bio otpad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3070" y="2702257"/>
            <a:ext cx="7084258" cy="25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0797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Recikliranje 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postupak </a:t>
            </a:r>
            <a:r>
              <a:rPr lang="hr-HR" sz="2400" dirty="0"/>
              <a:t>sakupljanja odbačenih proizvoda, razvrstavanje i njihovo pretvaranje u nove materijale za izradu novih proizvoda slične ili iste namjene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8530" y="3466362"/>
            <a:ext cx="7027673" cy="31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2715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recikliraj.hr/wp-content/uploads/2013/04/01-e136656601567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940" y="3050374"/>
            <a:ext cx="1190625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recikliraj.hr/wp-content/uploads/2013/04/04-e136656627073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699" y="1657308"/>
            <a:ext cx="1190625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cikliraj.hr/wp-content/uploads/2013/04/03-e136656635688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24" y="1657308"/>
            <a:ext cx="1190625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ecikliraj.hr/wp-content/uploads/2013/04/06-e136656653921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698" y="3052039"/>
            <a:ext cx="1190625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ecikliraj.hr/wp-content/uploads/2013/04/05-e136656665650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17" y="5583916"/>
            <a:ext cx="1190625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recikliraj.hr/wp-content/uploads/2013/04/08-e136656461867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698" y="4446770"/>
            <a:ext cx="1190625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ecikliraj.hr/wp-content/uploads/2013/04/07-e1366566821695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23" y="4328162"/>
            <a:ext cx="1190625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7730" y="1961337"/>
            <a:ext cx="300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-Simbol za ZELENU TOČKU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1501254" y="3360633"/>
            <a:ext cx="337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-Simbol za recikliranje 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1453486" y="4824829"/>
            <a:ext cx="3370997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-Simbol za Prijatelje okoliša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6933062" y="1822837"/>
            <a:ext cx="267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-Simbol na ambalažama koje se mogu reciklirati 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933062" y="3072408"/>
            <a:ext cx="2879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</a:t>
            </a:r>
            <a:r>
              <a:rPr lang="hr-HR" dirty="0"/>
              <a:t>S</a:t>
            </a:r>
            <a:r>
              <a:rPr lang="hr-HR" dirty="0" smtClean="0"/>
              <a:t>imbol koji nam ukazuje na to da NE zagađujemo okoliš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1501254" y="5902840"/>
            <a:ext cx="285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Simbol za  Vijeće za upravljanje šumama” 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892119" y="4501663"/>
            <a:ext cx="271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Simbol za odvojeno sakupljanje otpada 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1665027" y="218364"/>
            <a:ext cx="6414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Simboli</a:t>
            </a:r>
            <a:endParaRPr lang="hr-HR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1189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r-HR" sz="8000" dirty="0" smtClean="0"/>
              <a:t>Ekologija  je</a:t>
            </a:r>
            <a:endParaRPr lang="hr-HR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prirodna znanost</a:t>
            </a:r>
            <a:r>
              <a:rPr lang="hr-HR" sz="2800" dirty="0"/>
              <a:t> </a:t>
            </a:r>
            <a:r>
              <a:rPr lang="hr-HR" sz="2800" dirty="0" smtClean="0"/>
              <a:t>koja  </a:t>
            </a:r>
            <a:r>
              <a:rPr lang="hr-HR" sz="2800" dirty="0"/>
              <a:t>proučava odnose među živim organizmima, kao i njihov utjecaj na okoliš u kojem obitavaju, te utjecaj tog okoliša na </a:t>
            </a:r>
            <a:r>
              <a:rPr lang="hr-HR" sz="2800" dirty="0" smtClean="0"/>
              <a:t>njih.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94078"/>
            <a:ext cx="5194701" cy="2477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097" y="3794078"/>
            <a:ext cx="4313718" cy="24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0842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282</TotalTime>
  <Words>297</Words>
  <Application>Microsoft Office PowerPoint</Application>
  <PresentationFormat>Prilagođeno</PresentationFormat>
  <Paragraphs>66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Facet</vt:lpstr>
      <vt:lpstr>Zaštita zemlje</vt:lpstr>
      <vt:lpstr>Zagađenje </vt:lpstr>
      <vt:lpstr>Slajd 3</vt:lpstr>
      <vt:lpstr>Slajd 4</vt:lpstr>
      <vt:lpstr>Otpad</vt:lpstr>
      <vt:lpstr>5 vrsta kontenjera za otpad:</vt:lpstr>
      <vt:lpstr>Recikliranje je</vt:lpstr>
      <vt:lpstr>Slajd 8</vt:lpstr>
      <vt:lpstr>Ekologija  je</vt:lpstr>
      <vt:lpstr>A sada kviz</vt:lpstr>
      <vt:lpstr>Koji je jedan od najvećih problema današnjice? </vt:lpstr>
      <vt:lpstr>KRIVO!!!</vt:lpstr>
      <vt:lpstr>BRAVOOO!!!</vt:lpstr>
      <vt:lpstr>Tko je izazvao zagađenje?</vt:lpstr>
      <vt:lpstr>KRIVO!!!</vt:lpstr>
      <vt:lpstr>BRAVOOO!!!</vt:lpstr>
      <vt:lpstr>Za što je ovo kontenjer?</vt:lpstr>
      <vt:lpstr>KRIVO!!!</vt:lpstr>
      <vt:lpstr>BRAVOOO!!!</vt:lpstr>
      <vt:lpstr>Ovo je simbol za:</vt:lpstr>
      <vt:lpstr>KRIVO!!!</vt:lpstr>
      <vt:lpstr>BRAVOOO!!!</vt:lpstr>
      <vt:lpstr>Ovaj simbol nam ukazuje da:</vt:lpstr>
      <vt:lpstr>KRIVO!!!</vt:lpstr>
      <vt:lpstr>BRAVOOO!!!</vt:lpstr>
      <vt:lpstr>Ova grupa bi trebala dobiti:</vt:lpstr>
      <vt:lpstr>KRIVO!!!</vt:lpstr>
      <vt:lpstr>BRAVOOO!!!</vt:lpstr>
      <vt:lpstr>KRAJ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zemlje</dc:title>
  <dc:creator>X554L</dc:creator>
  <cp:lastModifiedBy>Katić</cp:lastModifiedBy>
  <cp:revision>43</cp:revision>
  <dcterms:created xsi:type="dcterms:W3CDTF">2015-06-02T16:49:24Z</dcterms:created>
  <dcterms:modified xsi:type="dcterms:W3CDTF">2015-06-02T22:08:52Z</dcterms:modified>
</cp:coreProperties>
</file>