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6" r:id="rId8"/>
    <p:sldId id="268" r:id="rId9"/>
    <p:sldId id="259" r:id="rId10"/>
    <p:sldId id="264" r:id="rId11"/>
    <p:sldId id="265" r:id="rId12"/>
    <p:sldId id="267" r:id="rId13"/>
    <p:sldId id="263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99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B690-4D29-44CB-96D4-AFE889F72F90}" type="datetimeFigureOut">
              <a:rPr lang="hr-HR" smtClean="0"/>
              <a:t>23.4.2024.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47C4-53CE-4536-9106-C4F2CA0B79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343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B690-4D29-44CB-96D4-AFE889F72F90}" type="datetimeFigureOut">
              <a:rPr lang="hr-HR" smtClean="0"/>
              <a:t>23.4.2024.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47C4-53CE-4536-9106-C4F2CA0B79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592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B690-4D29-44CB-96D4-AFE889F72F90}" type="datetimeFigureOut">
              <a:rPr lang="hr-HR" smtClean="0"/>
              <a:t>23.4.2024.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47C4-53CE-4536-9106-C4F2CA0B79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799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B690-4D29-44CB-96D4-AFE889F72F90}" type="datetimeFigureOut">
              <a:rPr lang="hr-HR" smtClean="0"/>
              <a:t>23.4.2024.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47C4-53CE-4536-9106-C4F2CA0B79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217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B690-4D29-44CB-96D4-AFE889F72F90}" type="datetimeFigureOut">
              <a:rPr lang="hr-HR" smtClean="0"/>
              <a:t>23.4.2024.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47C4-53CE-4536-9106-C4F2CA0B79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237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B690-4D29-44CB-96D4-AFE889F72F90}" type="datetimeFigureOut">
              <a:rPr lang="hr-HR" smtClean="0"/>
              <a:t>23.4.2024.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47C4-53CE-4536-9106-C4F2CA0B79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991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B690-4D29-44CB-96D4-AFE889F72F90}" type="datetimeFigureOut">
              <a:rPr lang="hr-HR" smtClean="0"/>
              <a:t>23.4.2024.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47C4-53CE-4536-9106-C4F2CA0B79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188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B690-4D29-44CB-96D4-AFE889F72F90}" type="datetimeFigureOut">
              <a:rPr lang="hr-HR" smtClean="0"/>
              <a:t>23.4.2024.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47C4-53CE-4536-9106-C4F2CA0B79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556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B690-4D29-44CB-96D4-AFE889F72F90}" type="datetimeFigureOut">
              <a:rPr lang="hr-HR" smtClean="0"/>
              <a:t>23.4.2024.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47C4-53CE-4536-9106-C4F2CA0B79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571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B690-4D29-44CB-96D4-AFE889F72F90}" type="datetimeFigureOut">
              <a:rPr lang="hr-HR" smtClean="0"/>
              <a:t>23.4.2024.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47C4-53CE-4536-9106-C4F2CA0B79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13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B690-4D29-44CB-96D4-AFE889F72F90}" type="datetimeFigureOut">
              <a:rPr lang="hr-HR" smtClean="0"/>
              <a:t>23.4.2024.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47C4-53CE-4536-9106-C4F2CA0B79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662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EFB690-4D29-44CB-96D4-AFE889F72F90}" type="datetimeFigureOut">
              <a:rPr lang="hr-HR" smtClean="0"/>
              <a:t>23.4.2024.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DC447C4-53CE-4536-9106-C4F2CA0B79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43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Dan planeta Zemlje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/>
              <a:t>Učenici PO </a:t>
            </a:r>
            <a:r>
              <a:rPr lang="hr-HR" dirty="0" err="1"/>
              <a:t>Krneza</a:t>
            </a:r>
            <a:r>
              <a:rPr lang="hr-HR" dirty="0"/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279" y="917122"/>
            <a:ext cx="3864957" cy="3753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2134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9"/>
          <a:stretch/>
        </p:blipFill>
        <p:spPr>
          <a:xfrm>
            <a:off x="0" y="0"/>
            <a:ext cx="5143500" cy="465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12" y="3416171"/>
            <a:ext cx="4226765" cy="3170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49" y="83975"/>
            <a:ext cx="4414823" cy="40774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kstniOkvir 4"/>
          <p:cNvSpPr txBox="1"/>
          <p:nvPr/>
        </p:nvSpPr>
        <p:spPr>
          <a:xfrm>
            <a:off x="1331259" y="4827494"/>
            <a:ext cx="211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Nera Lazanja, 2.r.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983941" y="6400800"/>
            <a:ext cx="238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Petar Vulić, 4.r.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9791061" y="4198826"/>
            <a:ext cx="223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Šimun Vulić, 4.r.</a:t>
            </a:r>
          </a:p>
        </p:txBody>
      </p:sp>
    </p:spTree>
    <p:extLst>
      <p:ext uri="{BB962C8B-B14F-4D97-AF65-F5344CB8AC3E}">
        <p14:creationId xmlns:p14="http://schemas.microsoft.com/office/powerpoint/2010/main" val="349288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6" y="282251"/>
            <a:ext cx="8170506" cy="612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niOkvir 2"/>
          <p:cNvSpPr txBox="1"/>
          <p:nvPr/>
        </p:nvSpPr>
        <p:spPr>
          <a:xfrm>
            <a:off x="4235824" y="6410131"/>
            <a:ext cx="360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Antonio </a:t>
            </a:r>
            <a:r>
              <a:rPr lang="hr-HR" dirty="0" err="1"/>
              <a:t>Zekanović</a:t>
            </a:r>
            <a:r>
              <a:rPr lang="hr-HR" dirty="0"/>
              <a:t>, 2.r.</a:t>
            </a:r>
          </a:p>
        </p:txBody>
      </p:sp>
    </p:spTree>
    <p:extLst>
      <p:ext uri="{BB962C8B-B14F-4D97-AF65-F5344CB8AC3E}">
        <p14:creationId xmlns:p14="http://schemas.microsoft.com/office/powerpoint/2010/main" val="110684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64190" y="321274"/>
            <a:ext cx="5513294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</a:rPr>
              <a:t>….Posadili su cvijeće i uredili okoliš </a:t>
            </a:r>
            <a:r>
              <a:rPr lang="hr-HR" sz="3200" b="1" dirty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endParaRPr lang="hr-HR" sz="3200" b="1" dirty="0">
              <a:solidFill>
                <a:schemeClr val="bg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02" y="484093"/>
            <a:ext cx="7461998" cy="6037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1"/>
          <a:stretch/>
        </p:blipFill>
        <p:spPr>
          <a:xfrm>
            <a:off x="364190" y="1776467"/>
            <a:ext cx="5458385" cy="5042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291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32910" y="1729372"/>
            <a:ext cx="7315200" cy="325526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LJUDI SU JEDINA ŽIVA BIĆA NA </a:t>
            </a:r>
            <a:r>
              <a:rPr lang="hr-HR"/>
              <a:t>SVIJETU KOJA </a:t>
            </a:r>
            <a:r>
              <a:rPr lang="hr-HR" dirty="0"/>
              <a:t>MOGU POMOĆI NAŠOJ PLANETI! </a:t>
            </a:r>
          </a:p>
        </p:txBody>
      </p:sp>
    </p:spTree>
    <p:extLst>
      <p:ext uri="{BB962C8B-B14F-4D97-AF65-F5344CB8AC3E}">
        <p14:creationId xmlns:p14="http://schemas.microsoft.com/office/powerpoint/2010/main" val="366011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Učenici PO </a:t>
            </a:r>
            <a:r>
              <a:rPr lang="hr-HR" dirty="0" err="1"/>
              <a:t>Krneza</a:t>
            </a:r>
            <a:r>
              <a:rPr lang="hr-HR" dirty="0"/>
              <a:t> su obilježili Dan planeta Zemlje prigodnim aktivnostima. 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4152" y="252249"/>
            <a:ext cx="3761809" cy="51212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712" y="1313794"/>
            <a:ext cx="4120055" cy="517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6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6208" b="15543"/>
          <a:stretch/>
        </p:blipFill>
        <p:spPr>
          <a:xfrm>
            <a:off x="3570644" y="767419"/>
            <a:ext cx="8115230" cy="4845105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-126125" y="1779612"/>
            <a:ext cx="3478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/>
              <a:t>Uspoređivali su Zemlju s drugim planetima u Sunčevom sustavu.</a:t>
            </a:r>
          </a:p>
        </p:txBody>
      </p:sp>
    </p:spTree>
    <p:extLst>
      <p:ext uri="{BB962C8B-B14F-4D97-AF65-F5344CB8AC3E}">
        <p14:creationId xmlns:p14="http://schemas.microsoft.com/office/powerpoint/2010/main" val="200620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2157" y="2761593"/>
            <a:ext cx="2834640" cy="2377440"/>
          </a:xfrm>
        </p:spPr>
        <p:txBody>
          <a:bodyPr>
            <a:normAutofit fontScale="90000"/>
          </a:bodyPr>
          <a:lstStyle/>
          <a:p>
            <a:r>
              <a:rPr lang="hr-HR" dirty="0"/>
              <a:t>Uspoređivali su biblijski prikaz stvaranja svijeta sa znanstvenim spoznajama o nastanku Zemlje.</a:t>
            </a:r>
            <a:br>
              <a:rPr lang="hr-HR" dirty="0"/>
            </a:br>
            <a:r>
              <a:rPr lang="hr-HR" dirty="0"/>
              <a:t>Zaključili su kako se znanost i vjera nadopunjuju.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593" y="395284"/>
            <a:ext cx="4022178" cy="5612767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9343696" y="3950313"/>
            <a:ext cx="2070538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Na satu vjeronauka su razmišljali kako je Bog povjerio ljudima da čuvaju i obrađuju Zemlju te su predlagali načine kako pridonijeti očuvanju prirode. </a:t>
            </a:r>
          </a:p>
        </p:txBody>
      </p:sp>
    </p:spTree>
    <p:extLst>
      <p:ext uri="{BB962C8B-B14F-4D97-AF65-F5344CB8AC3E}">
        <p14:creationId xmlns:p14="http://schemas.microsoft.com/office/powerpoint/2010/main" val="335320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vaki dan, na&#10;Zemlji se rodi oko&#10;200.000 ljudi, a&#10;prema nekim&#10;procjenama do&#10;sad je na planeti&#10;živjelo 106&#10;milijardi ljudi.&#10;Dva čovjeka umru&#10;svake sekunde.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7015" r="1" b="13087"/>
          <a:stretch/>
        </p:blipFill>
        <p:spPr bwMode="auto">
          <a:xfrm>
            <a:off x="1416343" y="1015396"/>
            <a:ext cx="6529478" cy="49120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294290" y="283779"/>
            <a:ext cx="3037489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…Istraživali o zanimljivostima Zemlje.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7945821" y="285928"/>
            <a:ext cx="3878316" cy="6370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Zemlja je dom za sedam milijardi ljudi.</a:t>
            </a:r>
          </a:p>
          <a:p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Na zemlji ima pet oceana i 140 mora.</a:t>
            </a:r>
          </a:p>
          <a:p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Na sedam kontinenata je smješteno 196 država i otprilike 250 000 gradova.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Najhladnije mjesto na zemlji je </a:t>
            </a:r>
            <a:r>
              <a:rPr lang="hr-HR" sz="2400" dirty="0" err="1"/>
              <a:t>Vostok,a</a:t>
            </a:r>
            <a:r>
              <a:rPr lang="hr-HR" sz="2400" dirty="0"/>
              <a:t> najtoplije El Aziza.</a:t>
            </a:r>
          </a:p>
          <a:p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Najdublje mjesto na Zemlji je Marijanska brazda u Tihom oceanu. </a:t>
            </a:r>
          </a:p>
        </p:txBody>
      </p:sp>
    </p:spTree>
    <p:extLst>
      <p:ext uri="{BB962C8B-B14F-4D97-AF65-F5344CB8AC3E}">
        <p14:creationId xmlns:p14="http://schemas.microsoft.com/office/powerpoint/2010/main" val="417179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Pisali su pjesme posvećene Zemlji….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3930869" y="409903"/>
            <a:ext cx="5002924" cy="31085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3200" dirty="0"/>
              <a:t>ZEMLJA</a:t>
            </a:r>
          </a:p>
          <a:p>
            <a:r>
              <a:rPr lang="hr-HR" sz="3200" dirty="0"/>
              <a:t>VELIKA, ZLATNA</a:t>
            </a:r>
          </a:p>
          <a:p>
            <a:r>
              <a:rPr lang="hr-HR" sz="3200" dirty="0"/>
              <a:t>PLIVA, SKAČE, LJULJA SE</a:t>
            </a:r>
          </a:p>
          <a:p>
            <a:r>
              <a:rPr lang="hr-HR" sz="3200" dirty="0"/>
              <a:t>PRELIJEPA ZEMLJA!</a:t>
            </a:r>
          </a:p>
          <a:p>
            <a:r>
              <a:rPr lang="hr-HR" sz="3200" dirty="0"/>
              <a:t>PONOS</a:t>
            </a:r>
          </a:p>
          <a:p>
            <a:endParaRPr lang="hr-HR" dirty="0"/>
          </a:p>
          <a:p>
            <a:r>
              <a:rPr lang="hr-HR" dirty="0"/>
              <a:t>                               Petar Vulić, 4.r.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2525446" y="3983421"/>
            <a:ext cx="4372304" cy="27699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800" dirty="0"/>
              <a:t>ZEMLJA</a:t>
            </a:r>
          </a:p>
          <a:p>
            <a:r>
              <a:rPr lang="hr-HR" sz="2800" dirty="0"/>
              <a:t>PUNA, PLAVA</a:t>
            </a:r>
          </a:p>
          <a:p>
            <a:r>
              <a:rPr lang="hr-HR" sz="2800" dirty="0"/>
              <a:t>ŽELI, VESELI SE, PLIVA</a:t>
            </a:r>
          </a:p>
          <a:p>
            <a:r>
              <a:rPr lang="hr-HR" sz="2800" dirty="0"/>
              <a:t>NE ZAGAĐUJTE ZEMLJU!</a:t>
            </a:r>
          </a:p>
          <a:p>
            <a:r>
              <a:rPr lang="hr-HR" sz="2800" dirty="0"/>
              <a:t>SREĆA</a:t>
            </a:r>
          </a:p>
          <a:p>
            <a:endParaRPr lang="hr-HR" dirty="0"/>
          </a:p>
          <a:p>
            <a:pPr algn="r"/>
            <a:r>
              <a:rPr lang="hr-HR" sz="1600" dirty="0"/>
              <a:t>Luna Lazanja, 3.r.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7945821" y="2982994"/>
            <a:ext cx="3783724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dirty="0"/>
              <a:t>ZEMLJA</a:t>
            </a:r>
          </a:p>
          <a:p>
            <a:r>
              <a:rPr lang="hr-HR" sz="2400" dirty="0"/>
              <a:t>UPLAKANA,ŠARENA</a:t>
            </a:r>
          </a:p>
          <a:p>
            <a:r>
              <a:rPr lang="hr-HR" sz="2400" dirty="0"/>
              <a:t>VRTI SE, IGRA, ČUVA</a:t>
            </a:r>
          </a:p>
          <a:p>
            <a:r>
              <a:rPr lang="hr-HR" sz="2400" dirty="0"/>
              <a:t>NE BACAJTE SMEĆE!</a:t>
            </a:r>
          </a:p>
          <a:p>
            <a:r>
              <a:rPr lang="hr-HR" sz="2400" dirty="0"/>
              <a:t>TUGA</a:t>
            </a:r>
          </a:p>
          <a:p>
            <a:endParaRPr lang="hr-HR" sz="2400" dirty="0"/>
          </a:p>
          <a:p>
            <a:pPr algn="r"/>
            <a:r>
              <a:rPr lang="hr-HR" sz="1600" dirty="0"/>
              <a:t>Šimun Vulić,4.r.</a:t>
            </a:r>
          </a:p>
        </p:txBody>
      </p:sp>
    </p:spTree>
    <p:extLst>
      <p:ext uri="{BB962C8B-B14F-4D97-AF65-F5344CB8AC3E}">
        <p14:creationId xmlns:p14="http://schemas.microsoft.com/office/powerpoint/2010/main" val="19366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259633" y="643812"/>
            <a:ext cx="5122506" cy="280076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hr-HR" sz="2800" dirty="0"/>
              <a:t>ZEMLJA JE LIJEPA.</a:t>
            </a:r>
          </a:p>
          <a:p>
            <a:r>
              <a:rPr lang="hr-HR" sz="2800" dirty="0"/>
              <a:t>ZEMLJA IMA MODRO MORE.</a:t>
            </a:r>
          </a:p>
          <a:p>
            <a:r>
              <a:rPr lang="hr-HR" sz="2800" dirty="0"/>
              <a:t>ZEMLJA IMA ZELENE ŠUME.</a:t>
            </a:r>
          </a:p>
          <a:p>
            <a:r>
              <a:rPr lang="hr-HR" sz="2800" dirty="0"/>
              <a:t>ZEMLJA IMA VISOKE GORE.</a:t>
            </a:r>
          </a:p>
          <a:p>
            <a:r>
              <a:rPr lang="hr-HR" sz="2800" dirty="0"/>
              <a:t>ZEMLJA JE ČISTA.</a:t>
            </a:r>
          </a:p>
          <a:p>
            <a:endParaRPr lang="hr-HR" dirty="0"/>
          </a:p>
          <a:p>
            <a:pPr algn="r"/>
            <a:r>
              <a:rPr lang="hr-HR" dirty="0"/>
              <a:t>Antonio </a:t>
            </a:r>
            <a:r>
              <a:rPr lang="hr-HR" dirty="0" err="1"/>
              <a:t>Zekanović</a:t>
            </a:r>
            <a:r>
              <a:rPr lang="hr-HR" dirty="0"/>
              <a:t>, 2.r.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323323" y="4161454"/>
            <a:ext cx="4058816" cy="236988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hr-HR" sz="2800" dirty="0"/>
              <a:t>ZEMLJA JE LIJEPA. </a:t>
            </a:r>
          </a:p>
          <a:p>
            <a:r>
              <a:rPr lang="hr-HR" sz="2800" dirty="0"/>
              <a:t>ZEMLJA JE ZELENA.</a:t>
            </a:r>
          </a:p>
          <a:p>
            <a:r>
              <a:rPr lang="hr-HR" sz="2800" dirty="0"/>
              <a:t>ZEMLJA JE DOBRA.</a:t>
            </a:r>
          </a:p>
          <a:p>
            <a:r>
              <a:rPr lang="hr-HR" sz="2800" dirty="0"/>
              <a:t>ZEMLJA JE ČAROBNA.</a:t>
            </a:r>
          </a:p>
          <a:p>
            <a:endParaRPr lang="hr-HR" dirty="0"/>
          </a:p>
          <a:p>
            <a:pPr algn="r"/>
            <a:r>
              <a:rPr lang="hr-HR" dirty="0"/>
              <a:t>Duje Žigun,2.r.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6895321" y="2478499"/>
            <a:ext cx="4114800" cy="261610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hr-HR" sz="3200" dirty="0"/>
              <a:t>ZEMLJA JE PLAVA.</a:t>
            </a:r>
          </a:p>
          <a:p>
            <a:r>
              <a:rPr lang="hr-HR" sz="3200" dirty="0"/>
              <a:t>ZEMLJA JE LIJEPA.</a:t>
            </a:r>
          </a:p>
          <a:p>
            <a:r>
              <a:rPr lang="hr-HR" sz="3200" dirty="0"/>
              <a:t>ZEMLJA JE ČAROBNA.</a:t>
            </a:r>
          </a:p>
          <a:p>
            <a:r>
              <a:rPr lang="hr-HR" sz="3200" dirty="0"/>
              <a:t>TO JE MOJ DOM.</a:t>
            </a:r>
          </a:p>
          <a:p>
            <a:endParaRPr lang="hr-HR" dirty="0"/>
          </a:p>
          <a:p>
            <a:pPr algn="r"/>
            <a:r>
              <a:rPr lang="hr-HR" dirty="0"/>
              <a:t>Nera Lazanja, 2.r.</a:t>
            </a:r>
          </a:p>
        </p:txBody>
      </p:sp>
    </p:spTree>
    <p:extLst>
      <p:ext uri="{BB962C8B-B14F-4D97-AF65-F5344CB8AC3E}">
        <p14:creationId xmlns:p14="http://schemas.microsoft.com/office/powerpoint/2010/main" val="295578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04497" y="430924"/>
            <a:ext cx="429873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Na satu likovne kulture radili su plakat o Zemlji…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" b="14484"/>
          <a:stretch/>
        </p:blipFill>
        <p:spPr>
          <a:xfrm>
            <a:off x="3384332" y="1702677"/>
            <a:ext cx="3857625" cy="4561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8161"/>
          <a:stretch/>
        </p:blipFill>
        <p:spPr>
          <a:xfrm>
            <a:off x="89174" y="1524000"/>
            <a:ext cx="3200564" cy="3373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3" r="7496" b="14173"/>
          <a:stretch/>
        </p:blipFill>
        <p:spPr>
          <a:xfrm>
            <a:off x="7630510" y="546537"/>
            <a:ext cx="3993931" cy="458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798786" y="5023945"/>
            <a:ext cx="194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Nera Lazanja,2.r.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4414345" y="6264166"/>
            <a:ext cx="271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Luna Lazanja, 3.r.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8723586" y="5129048"/>
            <a:ext cx="217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Šimun Vulić, 4.r.</a:t>
            </a:r>
          </a:p>
        </p:txBody>
      </p:sp>
    </p:spTree>
    <p:extLst>
      <p:ext uri="{BB962C8B-B14F-4D97-AF65-F5344CB8AC3E}">
        <p14:creationId xmlns:p14="http://schemas.microsoft.com/office/powerpoint/2010/main" val="85637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8167" y="189186"/>
            <a:ext cx="4130564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</a:rPr>
              <a:t>Učenici su dobili zadatak fotografirati kadar iz prirode…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4429">
            <a:off x="85429" y="1830820"/>
            <a:ext cx="3930498" cy="39001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2438">
            <a:off x="7616519" y="-562727"/>
            <a:ext cx="3932352" cy="5243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87200" y="2453432"/>
            <a:ext cx="4288071" cy="3216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1936376" y="6024282"/>
            <a:ext cx="145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Duje Žigun,2.r.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831235" y="6301281"/>
            <a:ext cx="203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Luna Lazanja, 3.r.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9144000" y="4484271"/>
            <a:ext cx="192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Luna Lazanja, 3.r.</a:t>
            </a:r>
          </a:p>
        </p:txBody>
      </p:sp>
    </p:spTree>
    <p:extLst>
      <p:ext uri="{BB962C8B-B14F-4D97-AF65-F5344CB8AC3E}">
        <p14:creationId xmlns:p14="http://schemas.microsoft.com/office/powerpoint/2010/main" val="2723533271"/>
      </p:ext>
    </p:extLst>
  </p:cSld>
  <p:clrMapOvr>
    <a:masterClrMapping/>
  </p:clrMapOvr>
</p:sld>
</file>

<file path=ppt/theme/theme1.xml><?xml version="1.0" encoding="utf-8"?>
<a:theme xmlns:a="http://schemas.openxmlformats.org/drawingml/2006/main" name="Okvir">
  <a:themeElements>
    <a:clrScheme name="Okvir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kvir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kvi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Okvir</Template>
  <TotalTime>204</TotalTime>
  <Words>392</Words>
  <Application>Microsoft Office PowerPoint</Application>
  <PresentationFormat>Široki zaslon</PresentationFormat>
  <Paragraphs>71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Corbel</vt:lpstr>
      <vt:lpstr>Wingdings</vt:lpstr>
      <vt:lpstr>Wingdings 2</vt:lpstr>
      <vt:lpstr>Okvir</vt:lpstr>
      <vt:lpstr>Dan planeta Zemlje</vt:lpstr>
      <vt:lpstr>Učenici PO Krneza su obilježili Dan planeta Zemlje prigodnim aktivnostima. </vt:lpstr>
      <vt:lpstr>PowerPoint prezentacija</vt:lpstr>
      <vt:lpstr>Uspoređivali su biblijski prikaz stvaranja svijeta sa znanstvenim spoznajama o nastanku Zemlje. Zaključili su kako se znanost i vjera nadopunjuju.</vt:lpstr>
      <vt:lpstr>PowerPoint prezentacija</vt:lpstr>
      <vt:lpstr>Pisali su pjesme posvećene Zemlji….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LJUDI SU JEDINA ŽIVA BIĆA NA SVIJETU KOJA MOGU POMOĆI NAŠOJ PLANETI!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planete Zemlje</dc:title>
  <dc:creator>Korisnik</dc:creator>
  <cp:lastModifiedBy>Antonia Strika</cp:lastModifiedBy>
  <cp:revision>15</cp:revision>
  <dcterms:created xsi:type="dcterms:W3CDTF">2024-04-22T05:52:04Z</dcterms:created>
  <dcterms:modified xsi:type="dcterms:W3CDTF">2024-04-23T11:39:47Z</dcterms:modified>
</cp:coreProperties>
</file>