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CCC7-A235-43B4-AE2B-C7522BC520C5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95B1-8797-4BDF-9E54-FAC61FA52E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p:transition spd="med" advClick="0" advTm="180000">
    <p:sndAc>
      <p:stSnd>
        <p:snd r:embed="rId1" name="drumroll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CCC7-A235-43B4-AE2B-C7522BC520C5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95B1-8797-4BDF-9E54-FAC61FA52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180000">
    <p:sndAc>
      <p:stSnd>
        <p:snd r:embed="rId1" name="drumroll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CCC7-A235-43B4-AE2B-C7522BC520C5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95B1-8797-4BDF-9E54-FAC61FA52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180000">
    <p:sndAc>
      <p:stSnd>
        <p:snd r:embed="rId1" name="drumroll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CCC7-A235-43B4-AE2B-C7522BC520C5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95B1-8797-4BDF-9E54-FAC61FA52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180000">
    <p:sndAc>
      <p:stSnd>
        <p:snd r:embed="rId1" name="drumroll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CCC7-A235-43B4-AE2B-C7522BC520C5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7F595B1-8797-4BDF-9E54-FAC61FA52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180000">
    <p:sndAc>
      <p:stSnd>
        <p:snd r:embed="rId1" name="drumroll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CCC7-A235-43B4-AE2B-C7522BC520C5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95B1-8797-4BDF-9E54-FAC61FA52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180000">
    <p:sndAc>
      <p:stSnd>
        <p:snd r:embed="rId1" name="drumroll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CCC7-A235-43B4-AE2B-C7522BC520C5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95B1-8797-4BDF-9E54-FAC61FA52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180000">
    <p:sndAc>
      <p:stSnd>
        <p:snd r:embed="rId1" name="drumroll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CCC7-A235-43B4-AE2B-C7522BC520C5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95B1-8797-4BDF-9E54-FAC61FA52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180000">
    <p:sndAc>
      <p:stSnd>
        <p:snd r:embed="rId1" name="drumroll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CCC7-A235-43B4-AE2B-C7522BC520C5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95B1-8797-4BDF-9E54-FAC61FA52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180000">
    <p:sndAc>
      <p:stSnd>
        <p:snd r:embed="rId1" name="drumroll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CCC7-A235-43B4-AE2B-C7522BC520C5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95B1-8797-4BDF-9E54-FAC61FA52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180000">
    <p:sndAc>
      <p:stSnd>
        <p:snd r:embed="rId1" name="drumroll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CCC7-A235-43B4-AE2B-C7522BC520C5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95B1-8797-4BDF-9E54-FAC61FA52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180000">
    <p:sndAc>
      <p:stSnd>
        <p:snd r:embed="rId1" name="drumroll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1D2CCC7-A235-43B4-AE2B-C7522BC520C5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7F595B1-8797-4BDF-9E54-FAC61FA52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 advClick="0" advTm="180000">
    <p:sndAc>
      <p:stSnd>
        <p:snd r:embed="rId13" name="drumroll.wav" builtIn="1"/>
      </p:stSnd>
    </p:sndAc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137160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sz="5300" dirty="0" smtClean="0">
                <a:solidFill>
                  <a:srgbClr val="002060"/>
                </a:solidFill>
              </a:rPr>
              <a:t/>
            </a:r>
            <a:br>
              <a:rPr lang="en-US" sz="5300" dirty="0" smtClean="0">
                <a:solidFill>
                  <a:srgbClr val="002060"/>
                </a:solidFill>
              </a:rPr>
            </a:br>
            <a:r>
              <a:rPr lang="en-US" sz="5300" dirty="0" smtClean="0">
                <a:solidFill>
                  <a:srgbClr val="002060"/>
                </a:solidFill>
              </a:rPr>
              <a:t/>
            </a:r>
            <a:br>
              <a:rPr lang="en-US" sz="5300" dirty="0" smtClean="0">
                <a:solidFill>
                  <a:srgbClr val="002060"/>
                </a:solidFill>
              </a:rPr>
            </a:br>
            <a:r>
              <a:rPr lang="en-US" sz="5300" dirty="0" smtClean="0">
                <a:solidFill>
                  <a:srgbClr val="002060"/>
                </a:solidFill>
              </a:rPr>
              <a:t/>
            </a:r>
            <a:br>
              <a:rPr lang="en-US" sz="5300" dirty="0" smtClean="0">
                <a:solidFill>
                  <a:srgbClr val="002060"/>
                </a:solidFill>
              </a:rPr>
            </a:br>
            <a:r>
              <a:rPr lang="en-US" sz="5300" dirty="0" smtClean="0">
                <a:solidFill>
                  <a:srgbClr val="002060"/>
                </a:solidFill>
              </a:rPr>
              <a:t>    </a:t>
            </a:r>
            <a:r>
              <a:rPr lang="en-US" sz="6000" dirty="0" smtClean="0">
                <a:solidFill>
                  <a:srgbClr val="002060"/>
                </a:solidFill>
              </a:rPr>
              <a:t>ADDITIONAL TASK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  </a:t>
            </a:r>
            <a:r>
              <a:rPr lang="en-US" sz="4000" dirty="0" smtClean="0">
                <a:solidFill>
                  <a:srgbClr val="002060"/>
                </a:solidFill>
              </a:rPr>
              <a:t>Grade  </a:t>
            </a:r>
            <a:r>
              <a:rPr lang="en-US" sz="4000" dirty="0" err="1" smtClean="0">
                <a:solidFill>
                  <a:srgbClr val="002060"/>
                </a:solidFill>
              </a:rPr>
              <a:t>VIIth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med" advClick="0" advTm="180000"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 smtClean="0">
                <a:solidFill>
                  <a:srgbClr val="000066"/>
                </a:solidFill>
              </a:rPr>
              <a:t>Additional Task</a:t>
            </a:r>
            <a:r>
              <a:rPr lang="en-US" u="sng" dirty="0" smtClean="0">
                <a:solidFill>
                  <a:srgbClr val="000066"/>
                </a:solidFill>
              </a:rPr>
              <a:t/>
            </a:r>
            <a:br>
              <a:rPr lang="en-US" u="sng" dirty="0" smtClean="0">
                <a:solidFill>
                  <a:srgbClr val="000066"/>
                </a:solidFill>
              </a:rPr>
            </a:br>
            <a:r>
              <a:rPr lang="en-US" sz="3100" u="sng" dirty="0" smtClean="0">
                <a:solidFill>
                  <a:srgbClr val="000066"/>
                </a:solidFill>
              </a:rPr>
              <a:t>Copy the right idiom or phrase next to the number of the corresponding sentence.</a:t>
            </a:r>
            <a:endParaRPr lang="en-US" sz="3100" u="sng" dirty="0">
              <a:solidFill>
                <a:srgbClr val="00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sz="18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9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ALONG WITH </a:t>
            </a:r>
            <a:r>
              <a:rPr lang="en-US" sz="19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19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KEPT ON </a:t>
            </a:r>
            <a:r>
              <a:rPr lang="en-US" sz="19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19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MADE  UP </a:t>
            </a:r>
            <a:r>
              <a:rPr lang="en-US" sz="19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</a:t>
            </a:r>
            <a:r>
              <a:rPr lang="en-US" sz="19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 ON </a:t>
            </a:r>
            <a:r>
              <a:rPr lang="en-US" sz="19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</a:t>
            </a:r>
            <a:r>
              <a:rPr lang="en-US" sz="19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SHOW  UP</a:t>
            </a:r>
            <a:endParaRPr lang="en-US" sz="1900" b="1" u="sng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800" dirty="0" smtClean="0">
              <a:solidFill>
                <a:srgbClr val="000066"/>
              </a:solidFill>
            </a:endParaRPr>
          </a:p>
          <a:p>
            <a:r>
              <a:rPr lang="en-US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</a:t>
            </a:r>
            <a:r>
              <a:rPr lang="en-US" sz="1800" dirty="0" smtClean="0">
                <a:solidFill>
                  <a:srgbClr val="000066"/>
                </a:solidFill>
              </a:rPr>
              <a:t>He tried to ________________ his jacket before his tie was  tied.</a:t>
            </a:r>
          </a:p>
          <a:p>
            <a:endParaRPr lang="en-US" sz="1800" dirty="0" smtClean="0">
              <a:solidFill>
                <a:srgbClr val="002060"/>
              </a:solidFill>
            </a:endParaRPr>
          </a:p>
          <a:p>
            <a:r>
              <a:rPr lang="en-US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</a:t>
            </a:r>
            <a:r>
              <a:rPr lang="en-US" sz="1800" dirty="0" smtClean="0">
                <a:solidFill>
                  <a:srgbClr val="000066"/>
                </a:solidFill>
              </a:rPr>
              <a:t>The committee promised that the celebrity would _____________ at the</a:t>
            </a:r>
          </a:p>
          <a:p>
            <a:r>
              <a:rPr lang="en-US" sz="1800" dirty="0" smtClean="0">
                <a:solidFill>
                  <a:srgbClr val="000066"/>
                </a:solidFill>
              </a:rPr>
              <a:t>     big event.</a:t>
            </a:r>
          </a:p>
          <a:p>
            <a:endParaRPr lang="en-US" sz="1800" dirty="0" smtClean="0">
              <a:solidFill>
                <a:srgbClr val="000066"/>
              </a:solidFill>
            </a:endParaRPr>
          </a:p>
          <a:p>
            <a:r>
              <a:rPr lang="en-US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</a:t>
            </a:r>
            <a:r>
              <a:rPr lang="en-US" sz="1800" dirty="0" smtClean="0">
                <a:solidFill>
                  <a:srgbClr val="000066"/>
                </a:solidFill>
              </a:rPr>
              <a:t>The twins seem to  _____________________each other just fine.</a:t>
            </a:r>
          </a:p>
          <a:p>
            <a:endParaRPr lang="en-US" sz="1800" dirty="0" smtClean="0">
              <a:solidFill>
                <a:srgbClr val="000066"/>
              </a:solidFill>
            </a:endParaRPr>
          </a:p>
          <a:p>
            <a:r>
              <a:rPr lang="en-US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</a:t>
            </a:r>
            <a:r>
              <a:rPr lang="en-US" sz="1800" dirty="0" smtClean="0">
                <a:solidFill>
                  <a:srgbClr val="000066"/>
                </a:solidFill>
              </a:rPr>
              <a:t>Mum wondered where I’d been, and I  _______________a story about being </a:t>
            </a:r>
          </a:p>
          <a:p>
            <a:r>
              <a:rPr lang="en-US" sz="1800" dirty="0" smtClean="0">
                <a:solidFill>
                  <a:srgbClr val="000066"/>
                </a:solidFill>
              </a:rPr>
              <a:t>     at Grandma’s.</a:t>
            </a:r>
          </a:p>
          <a:p>
            <a:endParaRPr lang="en-US" sz="1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5) </a:t>
            </a:r>
            <a:r>
              <a:rPr lang="en-US" sz="1800" dirty="0" smtClean="0">
                <a:solidFill>
                  <a:srgbClr val="000066"/>
                </a:solidFill>
              </a:rPr>
              <a:t>He was getting very heavy, but he just  ______________________eating.</a:t>
            </a:r>
          </a:p>
        </p:txBody>
      </p:sp>
    </p:spTree>
  </p:cSld>
  <p:clrMapOvr>
    <a:masterClrMapping/>
  </p:clrMapOvr>
  <p:transition spd="med" advClick="0" advTm="180000"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</TotalTime>
  <Words>90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Apex</vt:lpstr>
      <vt:lpstr>       ADDITIONAL TASK   Grade  VIIth </vt:lpstr>
      <vt:lpstr>Additional Task Copy the right idiom or phrase next to the number of the corresponding sentence.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Davor</dc:creator>
  <cp:lastModifiedBy>Davor</cp:lastModifiedBy>
  <cp:revision>20</cp:revision>
  <dcterms:created xsi:type="dcterms:W3CDTF">2014-03-22T14:05:30Z</dcterms:created>
  <dcterms:modified xsi:type="dcterms:W3CDTF">2014-04-04T08:00:28Z</dcterms:modified>
</cp:coreProperties>
</file>