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3E6FFA-7E55-456D-BDA4-64113ABFCCA7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2941F3F-1A70-4FB7-8F62-742F21EE11EE}">
      <dgm:prSet/>
      <dgm:spPr/>
      <dgm:t>
        <a:bodyPr/>
        <a:lstStyle/>
        <a:p>
          <a:r>
            <a:rPr lang="hr-HR"/>
            <a:t>DOBITI UVID U NEKE OD NAJPOPULARNIJIH APLIKACIJA ZA KORIŠTENJE U NASTAVI</a:t>
          </a:r>
          <a:endParaRPr lang="en-US"/>
        </a:p>
      </dgm:t>
    </dgm:pt>
    <dgm:pt modelId="{01BA1CEE-6663-4410-BCA9-BD6C94FB5C5C}" type="parTrans" cxnId="{C3766630-AE4F-43D0-8BC7-C47855FC7E1C}">
      <dgm:prSet/>
      <dgm:spPr/>
      <dgm:t>
        <a:bodyPr/>
        <a:lstStyle/>
        <a:p>
          <a:endParaRPr lang="en-US"/>
        </a:p>
      </dgm:t>
    </dgm:pt>
    <dgm:pt modelId="{0F0DC62E-2C2A-437B-AAEE-BB8D7A654ACA}" type="sibTrans" cxnId="{C3766630-AE4F-43D0-8BC7-C47855FC7E1C}">
      <dgm:prSet/>
      <dgm:spPr/>
      <dgm:t>
        <a:bodyPr/>
        <a:lstStyle/>
        <a:p>
          <a:endParaRPr lang="en-US"/>
        </a:p>
      </dgm:t>
    </dgm:pt>
    <dgm:pt modelId="{D6020F11-22F8-48D1-9611-94A988DEA78D}">
      <dgm:prSet/>
      <dgm:spPr/>
      <dgm:t>
        <a:bodyPr/>
        <a:lstStyle/>
        <a:p>
          <a:r>
            <a:rPr lang="hr-HR"/>
            <a:t>UPOZNATI SE S DRUŠTVENIM MREŽAMA I NAUČITI KAKO IH KORISTITI U NASTAVI</a:t>
          </a:r>
          <a:endParaRPr lang="en-US"/>
        </a:p>
      </dgm:t>
    </dgm:pt>
    <dgm:pt modelId="{867EF2BE-DF25-43F4-BE1D-D043180E8700}" type="parTrans" cxnId="{B1D98D5A-D6AB-4914-9201-B1C27D10235C}">
      <dgm:prSet/>
      <dgm:spPr/>
      <dgm:t>
        <a:bodyPr/>
        <a:lstStyle/>
        <a:p>
          <a:endParaRPr lang="en-US"/>
        </a:p>
      </dgm:t>
    </dgm:pt>
    <dgm:pt modelId="{F8EE6528-46EC-4A94-AB22-183B5CD4416A}" type="sibTrans" cxnId="{B1D98D5A-D6AB-4914-9201-B1C27D10235C}">
      <dgm:prSet/>
      <dgm:spPr/>
      <dgm:t>
        <a:bodyPr/>
        <a:lstStyle/>
        <a:p>
          <a:endParaRPr lang="en-US"/>
        </a:p>
      </dgm:t>
    </dgm:pt>
    <dgm:pt modelId="{60242E4A-CD94-410A-AFF7-97D882671DF9}">
      <dgm:prSet/>
      <dgm:spPr/>
      <dgm:t>
        <a:bodyPr/>
        <a:lstStyle/>
        <a:p>
          <a:r>
            <a:rPr lang="hr-HR"/>
            <a:t>NAUČITI NAPRAVITI WEB STRANICU ILI BLOG</a:t>
          </a:r>
          <a:endParaRPr lang="en-US"/>
        </a:p>
      </dgm:t>
    </dgm:pt>
    <dgm:pt modelId="{C690D7BF-FDDA-477D-8BA4-3B281CB41648}" type="parTrans" cxnId="{05851043-FAFF-4A07-B0AE-7F35C42ABDBB}">
      <dgm:prSet/>
      <dgm:spPr/>
      <dgm:t>
        <a:bodyPr/>
        <a:lstStyle/>
        <a:p>
          <a:endParaRPr lang="en-US"/>
        </a:p>
      </dgm:t>
    </dgm:pt>
    <dgm:pt modelId="{E4C84DD2-E090-4C80-9A43-585909A57B03}" type="sibTrans" cxnId="{05851043-FAFF-4A07-B0AE-7F35C42ABDBB}">
      <dgm:prSet/>
      <dgm:spPr/>
      <dgm:t>
        <a:bodyPr/>
        <a:lstStyle/>
        <a:p>
          <a:endParaRPr lang="en-US"/>
        </a:p>
      </dgm:t>
    </dgm:pt>
    <dgm:pt modelId="{617C38D4-9547-409A-ABB6-2BFE936EA231}">
      <dgm:prSet/>
      <dgm:spPr/>
      <dgm:t>
        <a:bodyPr/>
        <a:lstStyle/>
        <a:p>
          <a:r>
            <a:rPr lang="hr-HR"/>
            <a:t>DOBITI NOVU PERSPEKTIVU VEZANU ZA IKT</a:t>
          </a:r>
          <a:endParaRPr lang="en-US"/>
        </a:p>
      </dgm:t>
    </dgm:pt>
    <dgm:pt modelId="{21CFE159-BCC3-461F-A16A-1834FCDCFEA3}" type="parTrans" cxnId="{A276EF84-AE55-4A52-BC88-C0FFB5F8D225}">
      <dgm:prSet/>
      <dgm:spPr/>
      <dgm:t>
        <a:bodyPr/>
        <a:lstStyle/>
        <a:p>
          <a:endParaRPr lang="en-US"/>
        </a:p>
      </dgm:t>
    </dgm:pt>
    <dgm:pt modelId="{D03CE4CA-482B-401F-92BA-1AEF5E96D0E5}" type="sibTrans" cxnId="{A276EF84-AE55-4A52-BC88-C0FFB5F8D225}">
      <dgm:prSet/>
      <dgm:spPr/>
      <dgm:t>
        <a:bodyPr/>
        <a:lstStyle/>
        <a:p>
          <a:endParaRPr lang="en-US"/>
        </a:p>
      </dgm:t>
    </dgm:pt>
    <dgm:pt modelId="{37F0F9A7-F5BF-4782-89B8-5DC8DF9ED5D1}">
      <dgm:prSet/>
      <dgm:spPr/>
      <dgm:t>
        <a:bodyPr/>
        <a:lstStyle/>
        <a:p>
          <a:r>
            <a:rPr lang="hr-HR"/>
            <a:t>UČINITI NASTAVU ZANIMLJIVIJOM UZ POMOĆ NOVIH ALATA</a:t>
          </a:r>
          <a:endParaRPr lang="en-US"/>
        </a:p>
      </dgm:t>
    </dgm:pt>
    <dgm:pt modelId="{D96C45E9-3046-496B-BE1F-406AF6F2A78D}" type="parTrans" cxnId="{5F326EDB-15C7-4A3C-8029-A0FC3EE5109F}">
      <dgm:prSet/>
      <dgm:spPr/>
      <dgm:t>
        <a:bodyPr/>
        <a:lstStyle/>
        <a:p>
          <a:endParaRPr lang="en-US"/>
        </a:p>
      </dgm:t>
    </dgm:pt>
    <dgm:pt modelId="{B1A98018-4C65-4AE3-95EB-3567932EA7BC}" type="sibTrans" cxnId="{5F326EDB-15C7-4A3C-8029-A0FC3EE5109F}">
      <dgm:prSet/>
      <dgm:spPr/>
      <dgm:t>
        <a:bodyPr/>
        <a:lstStyle/>
        <a:p>
          <a:endParaRPr lang="en-US"/>
        </a:p>
      </dgm:t>
    </dgm:pt>
    <dgm:pt modelId="{E3F370E8-B3C5-4185-95E8-9413E71D1770}">
      <dgm:prSet/>
      <dgm:spPr/>
      <dgm:t>
        <a:bodyPr/>
        <a:lstStyle/>
        <a:p>
          <a:r>
            <a:rPr lang="hr-HR"/>
            <a:t>PODIJELITI ISKUSTVA S KOLEGAMA IZ DRUGIH DRŽAVA</a:t>
          </a:r>
          <a:endParaRPr lang="en-US"/>
        </a:p>
      </dgm:t>
    </dgm:pt>
    <dgm:pt modelId="{DAF54FF6-8AE1-429E-8805-FE1583435D41}" type="parTrans" cxnId="{82A33F28-CBE7-4436-9800-57A6FDBCEF53}">
      <dgm:prSet/>
      <dgm:spPr/>
      <dgm:t>
        <a:bodyPr/>
        <a:lstStyle/>
        <a:p>
          <a:endParaRPr lang="en-US"/>
        </a:p>
      </dgm:t>
    </dgm:pt>
    <dgm:pt modelId="{85DB5425-0290-4DC5-9E1E-48EBF627FFD2}" type="sibTrans" cxnId="{82A33F28-CBE7-4436-9800-57A6FDBCEF53}">
      <dgm:prSet/>
      <dgm:spPr/>
      <dgm:t>
        <a:bodyPr/>
        <a:lstStyle/>
        <a:p>
          <a:endParaRPr lang="en-US"/>
        </a:p>
      </dgm:t>
    </dgm:pt>
    <dgm:pt modelId="{D0344208-EB30-4E93-BE25-99F9B5F1D61A}" type="pres">
      <dgm:prSet presAssocID="{933E6FFA-7E55-456D-BDA4-64113ABFCCA7}" presName="Name0" presStyleCnt="0">
        <dgm:presLayoutVars>
          <dgm:dir/>
          <dgm:resizeHandles val="exact"/>
        </dgm:presLayoutVars>
      </dgm:prSet>
      <dgm:spPr/>
    </dgm:pt>
    <dgm:pt modelId="{9F8E247C-9FB9-4151-B642-C4B3EFC625E5}" type="pres">
      <dgm:prSet presAssocID="{72941F3F-1A70-4FB7-8F62-742F21EE11EE}" presName="node" presStyleLbl="node1" presStyleIdx="0" presStyleCnt="6">
        <dgm:presLayoutVars>
          <dgm:bulletEnabled val="1"/>
        </dgm:presLayoutVars>
      </dgm:prSet>
      <dgm:spPr/>
    </dgm:pt>
    <dgm:pt modelId="{468DF99E-47C0-4391-920B-BB0942B995E5}" type="pres">
      <dgm:prSet presAssocID="{0F0DC62E-2C2A-437B-AAEE-BB8D7A654ACA}" presName="sibTrans" presStyleLbl="sibTrans1D1" presStyleIdx="0" presStyleCnt="5"/>
      <dgm:spPr/>
    </dgm:pt>
    <dgm:pt modelId="{CE3964B0-3DD5-43AF-A558-EF1F57BEEAAC}" type="pres">
      <dgm:prSet presAssocID="{0F0DC62E-2C2A-437B-AAEE-BB8D7A654ACA}" presName="connectorText" presStyleLbl="sibTrans1D1" presStyleIdx="0" presStyleCnt="5"/>
      <dgm:spPr/>
    </dgm:pt>
    <dgm:pt modelId="{504E9E32-451B-4D7E-B05D-597221AC7A5C}" type="pres">
      <dgm:prSet presAssocID="{D6020F11-22F8-48D1-9611-94A988DEA78D}" presName="node" presStyleLbl="node1" presStyleIdx="1" presStyleCnt="6">
        <dgm:presLayoutVars>
          <dgm:bulletEnabled val="1"/>
        </dgm:presLayoutVars>
      </dgm:prSet>
      <dgm:spPr/>
    </dgm:pt>
    <dgm:pt modelId="{CE7E8069-7134-44C8-8F28-CAD99F3BF74B}" type="pres">
      <dgm:prSet presAssocID="{F8EE6528-46EC-4A94-AB22-183B5CD4416A}" presName="sibTrans" presStyleLbl="sibTrans1D1" presStyleIdx="1" presStyleCnt="5"/>
      <dgm:spPr/>
    </dgm:pt>
    <dgm:pt modelId="{901B7D70-FF77-4B53-B5F7-5BDD52B2CE41}" type="pres">
      <dgm:prSet presAssocID="{F8EE6528-46EC-4A94-AB22-183B5CD4416A}" presName="connectorText" presStyleLbl="sibTrans1D1" presStyleIdx="1" presStyleCnt="5"/>
      <dgm:spPr/>
    </dgm:pt>
    <dgm:pt modelId="{C0BF3BFD-2A3A-4333-A960-DD1FA2E59953}" type="pres">
      <dgm:prSet presAssocID="{60242E4A-CD94-410A-AFF7-97D882671DF9}" presName="node" presStyleLbl="node1" presStyleIdx="2" presStyleCnt="6">
        <dgm:presLayoutVars>
          <dgm:bulletEnabled val="1"/>
        </dgm:presLayoutVars>
      </dgm:prSet>
      <dgm:spPr/>
    </dgm:pt>
    <dgm:pt modelId="{5F21CCEA-6731-49D0-BAE1-79A8CAA1A87C}" type="pres">
      <dgm:prSet presAssocID="{E4C84DD2-E090-4C80-9A43-585909A57B03}" presName="sibTrans" presStyleLbl="sibTrans1D1" presStyleIdx="2" presStyleCnt="5"/>
      <dgm:spPr/>
    </dgm:pt>
    <dgm:pt modelId="{1BE9A4E8-44A6-4137-BAF8-891E73317174}" type="pres">
      <dgm:prSet presAssocID="{E4C84DD2-E090-4C80-9A43-585909A57B03}" presName="connectorText" presStyleLbl="sibTrans1D1" presStyleIdx="2" presStyleCnt="5"/>
      <dgm:spPr/>
    </dgm:pt>
    <dgm:pt modelId="{BBCC38E4-582B-430C-A2FE-6D46B7CBCC57}" type="pres">
      <dgm:prSet presAssocID="{617C38D4-9547-409A-ABB6-2BFE936EA231}" presName="node" presStyleLbl="node1" presStyleIdx="3" presStyleCnt="6">
        <dgm:presLayoutVars>
          <dgm:bulletEnabled val="1"/>
        </dgm:presLayoutVars>
      </dgm:prSet>
      <dgm:spPr/>
    </dgm:pt>
    <dgm:pt modelId="{74190FED-FC56-4B6A-8183-23CBBE48B19E}" type="pres">
      <dgm:prSet presAssocID="{D03CE4CA-482B-401F-92BA-1AEF5E96D0E5}" presName="sibTrans" presStyleLbl="sibTrans1D1" presStyleIdx="3" presStyleCnt="5"/>
      <dgm:spPr/>
    </dgm:pt>
    <dgm:pt modelId="{5C192174-221C-42B9-9CDA-558ED10BBEA8}" type="pres">
      <dgm:prSet presAssocID="{D03CE4CA-482B-401F-92BA-1AEF5E96D0E5}" presName="connectorText" presStyleLbl="sibTrans1D1" presStyleIdx="3" presStyleCnt="5"/>
      <dgm:spPr/>
    </dgm:pt>
    <dgm:pt modelId="{47DFD172-60FB-4A9D-8C61-45D88970728E}" type="pres">
      <dgm:prSet presAssocID="{37F0F9A7-F5BF-4782-89B8-5DC8DF9ED5D1}" presName="node" presStyleLbl="node1" presStyleIdx="4" presStyleCnt="6">
        <dgm:presLayoutVars>
          <dgm:bulletEnabled val="1"/>
        </dgm:presLayoutVars>
      </dgm:prSet>
      <dgm:spPr/>
    </dgm:pt>
    <dgm:pt modelId="{F172F9F7-A85F-44C1-95D3-947F5C788031}" type="pres">
      <dgm:prSet presAssocID="{B1A98018-4C65-4AE3-95EB-3567932EA7BC}" presName="sibTrans" presStyleLbl="sibTrans1D1" presStyleIdx="4" presStyleCnt="5"/>
      <dgm:spPr/>
    </dgm:pt>
    <dgm:pt modelId="{19D9F5D8-5C40-4171-9851-579077A2D90E}" type="pres">
      <dgm:prSet presAssocID="{B1A98018-4C65-4AE3-95EB-3567932EA7BC}" presName="connectorText" presStyleLbl="sibTrans1D1" presStyleIdx="4" presStyleCnt="5"/>
      <dgm:spPr/>
    </dgm:pt>
    <dgm:pt modelId="{23499079-A93A-43C4-B057-9B243A06589C}" type="pres">
      <dgm:prSet presAssocID="{E3F370E8-B3C5-4185-95E8-9413E71D1770}" presName="node" presStyleLbl="node1" presStyleIdx="5" presStyleCnt="6">
        <dgm:presLayoutVars>
          <dgm:bulletEnabled val="1"/>
        </dgm:presLayoutVars>
      </dgm:prSet>
      <dgm:spPr/>
    </dgm:pt>
  </dgm:ptLst>
  <dgm:cxnLst>
    <dgm:cxn modelId="{58B3B622-9069-4BEE-AB14-0926C362C9D0}" type="presOf" srcId="{F8EE6528-46EC-4A94-AB22-183B5CD4416A}" destId="{901B7D70-FF77-4B53-B5F7-5BDD52B2CE41}" srcOrd="1" destOrd="0" presId="urn:microsoft.com/office/officeart/2016/7/layout/RepeatingBendingProcessNew"/>
    <dgm:cxn modelId="{C0DA4525-7240-4634-BA80-6FBAD4CEB72F}" type="presOf" srcId="{B1A98018-4C65-4AE3-95EB-3567932EA7BC}" destId="{19D9F5D8-5C40-4171-9851-579077A2D90E}" srcOrd="1" destOrd="0" presId="urn:microsoft.com/office/officeart/2016/7/layout/RepeatingBendingProcessNew"/>
    <dgm:cxn modelId="{82A33F28-CBE7-4436-9800-57A6FDBCEF53}" srcId="{933E6FFA-7E55-456D-BDA4-64113ABFCCA7}" destId="{E3F370E8-B3C5-4185-95E8-9413E71D1770}" srcOrd="5" destOrd="0" parTransId="{DAF54FF6-8AE1-429E-8805-FE1583435D41}" sibTransId="{85DB5425-0290-4DC5-9E1E-48EBF627FFD2}"/>
    <dgm:cxn modelId="{C3766630-AE4F-43D0-8BC7-C47855FC7E1C}" srcId="{933E6FFA-7E55-456D-BDA4-64113ABFCCA7}" destId="{72941F3F-1A70-4FB7-8F62-742F21EE11EE}" srcOrd="0" destOrd="0" parTransId="{01BA1CEE-6663-4410-BCA9-BD6C94FB5C5C}" sibTransId="{0F0DC62E-2C2A-437B-AAEE-BB8D7A654ACA}"/>
    <dgm:cxn modelId="{FBA5A832-BD07-40C5-80A8-BE979960F9D2}" type="presOf" srcId="{D03CE4CA-482B-401F-92BA-1AEF5E96D0E5}" destId="{5C192174-221C-42B9-9CDA-558ED10BBEA8}" srcOrd="1" destOrd="0" presId="urn:microsoft.com/office/officeart/2016/7/layout/RepeatingBendingProcessNew"/>
    <dgm:cxn modelId="{26910363-1F68-43CD-9D85-8BCA2F18CA65}" type="presOf" srcId="{617C38D4-9547-409A-ABB6-2BFE936EA231}" destId="{BBCC38E4-582B-430C-A2FE-6D46B7CBCC57}" srcOrd="0" destOrd="0" presId="urn:microsoft.com/office/officeart/2016/7/layout/RepeatingBendingProcessNew"/>
    <dgm:cxn modelId="{05851043-FAFF-4A07-B0AE-7F35C42ABDBB}" srcId="{933E6FFA-7E55-456D-BDA4-64113ABFCCA7}" destId="{60242E4A-CD94-410A-AFF7-97D882671DF9}" srcOrd="2" destOrd="0" parTransId="{C690D7BF-FDDA-477D-8BA4-3B281CB41648}" sibTransId="{E4C84DD2-E090-4C80-9A43-585909A57B03}"/>
    <dgm:cxn modelId="{2AA06749-F715-4B47-A4F7-E2B168DCE7C8}" type="presOf" srcId="{D03CE4CA-482B-401F-92BA-1AEF5E96D0E5}" destId="{74190FED-FC56-4B6A-8183-23CBBE48B19E}" srcOrd="0" destOrd="0" presId="urn:microsoft.com/office/officeart/2016/7/layout/RepeatingBendingProcessNew"/>
    <dgm:cxn modelId="{5DF3FE49-5148-4AF5-AB0C-20BEFF3CE3A6}" type="presOf" srcId="{0F0DC62E-2C2A-437B-AAEE-BB8D7A654ACA}" destId="{CE3964B0-3DD5-43AF-A558-EF1F57BEEAAC}" srcOrd="1" destOrd="0" presId="urn:microsoft.com/office/officeart/2016/7/layout/RepeatingBendingProcessNew"/>
    <dgm:cxn modelId="{3B70FA6D-FE78-4AD9-8363-79A95922B6CC}" type="presOf" srcId="{37F0F9A7-F5BF-4782-89B8-5DC8DF9ED5D1}" destId="{47DFD172-60FB-4A9D-8C61-45D88970728E}" srcOrd="0" destOrd="0" presId="urn:microsoft.com/office/officeart/2016/7/layout/RepeatingBendingProcessNew"/>
    <dgm:cxn modelId="{6FFBF573-3C4E-46AC-BB2D-1BCF963F78D1}" type="presOf" srcId="{D6020F11-22F8-48D1-9611-94A988DEA78D}" destId="{504E9E32-451B-4D7E-B05D-597221AC7A5C}" srcOrd="0" destOrd="0" presId="urn:microsoft.com/office/officeart/2016/7/layout/RepeatingBendingProcessNew"/>
    <dgm:cxn modelId="{AB4B3A78-1976-49C5-AF40-4563065C2DB0}" type="presOf" srcId="{72941F3F-1A70-4FB7-8F62-742F21EE11EE}" destId="{9F8E247C-9FB9-4151-B642-C4B3EFC625E5}" srcOrd="0" destOrd="0" presId="urn:microsoft.com/office/officeart/2016/7/layout/RepeatingBendingProcessNew"/>
    <dgm:cxn modelId="{B1D98D5A-D6AB-4914-9201-B1C27D10235C}" srcId="{933E6FFA-7E55-456D-BDA4-64113ABFCCA7}" destId="{D6020F11-22F8-48D1-9611-94A988DEA78D}" srcOrd="1" destOrd="0" parTransId="{867EF2BE-DF25-43F4-BE1D-D043180E8700}" sibTransId="{F8EE6528-46EC-4A94-AB22-183B5CD4416A}"/>
    <dgm:cxn modelId="{A276EF84-AE55-4A52-BC88-C0FFB5F8D225}" srcId="{933E6FFA-7E55-456D-BDA4-64113ABFCCA7}" destId="{617C38D4-9547-409A-ABB6-2BFE936EA231}" srcOrd="3" destOrd="0" parTransId="{21CFE159-BCC3-461F-A16A-1834FCDCFEA3}" sibTransId="{D03CE4CA-482B-401F-92BA-1AEF5E96D0E5}"/>
    <dgm:cxn modelId="{C5F09698-79B6-4490-BFB4-C713DFE56451}" type="presOf" srcId="{0F0DC62E-2C2A-437B-AAEE-BB8D7A654ACA}" destId="{468DF99E-47C0-4391-920B-BB0942B995E5}" srcOrd="0" destOrd="0" presId="urn:microsoft.com/office/officeart/2016/7/layout/RepeatingBendingProcessNew"/>
    <dgm:cxn modelId="{308798B5-9FF2-40A9-A78D-AE9220D15DA6}" type="presOf" srcId="{B1A98018-4C65-4AE3-95EB-3567932EA7BC}" destId="{F172F9F7-A85F-44C1-95D3-947F5C788031}" srcOrd="0" destOrd="0" presId="urn:microsoft.com/office/officeart/2016/7/layout/RepeatingBendingProcessNew"/>
    <dgm:cxn modelId="{5308F8C2-442E-4458-8EAF-E6B20DAB20A2}" type="presOf" srcId="{60242E4A-CD94-410A-AFF7-97D882671DF9}" destId="{C0BF3BFD-2A3A-4333-A960-DD1FA2E59953}" srcOrd="0" destOrd="0" presId="urn:microsoft.com/office/officeart/2016/7/layout/RepeatingBendingProcessNew"/>
    <dgm:cxn modelId="{9FDDCCC4-1190-46C8-B0CD-876B86892ACD}" type="presOf" srcId="{933E6FFA-7E55-456D-BDA4-64113ABFCCA7}" destId="{D0344208-EB30-4E93-BE25-99F9B5F1D61A}" srcOrd="0" destOrd="0" presId="urn:microsoft.com/office/officeart/2016/7/layout/RepeatingBendingProcessNew"/>
    <dgm:cxn modelId="{A2AFD1CB-C63A-4B69-B008-DFF88BBC124E}" type="presOf" srcId="{E3F370E8-B3C5-4185-95E8-9413E71D1770}" destId="{23499079-A93A-43C4-B057-9B243A06589C}" srcOrd="0" destOrd="0" presId="urn:microsoft.com/office/officeart/2016/7/layout/RepeatingBendingProcessNew"/>
    <dgm:cxn modelId="{E8649BD1-EBCC-425C-BF0F-37F90F2A784C}" type="presOf" srcId="{E4C84DD2-E090-4C80-9A43-585909A57B03}" destId="{5F21CCEA-6731-49D0-BAE1-79A8CAA1A87C}" srcOrd="0" destOrd="0" presId="urn:microsoft.com/office/officeart/2016/7/layout/RepeatingBendingProcessNew"/>
    <dgm:cxn modelId="{B82B99DA-AE11-40CF-956A-146C6C65CE30}" type="presOf" srcId="{E4C84DD2-E090-4C80-9A43-585909A57B03}" destId="{1BE9A4E8-44A6-4137-BAF8-891E73317174}" srcOrd="1" destOrd="0" presId="urn:microsoft.com/office/officeart/2016/7/layout/RepeatingBendingProcessNew"/>
    <dgm:cxn modelId="{5F326EDB-15C7-4A3C-8029-A0FC3EE5109F}" srcId="{933E6FFA-7E55-456D-BDA4-64113ABFCCA7}" destId="{37F0F9A7-F5BF-4782-89B8-5DC8DF9ED5D1}" srcOrd="4" destOrd="0" parTransId="{D96C45E9-3046-496B-BE1F-406AF6F2A78D}" sibTransId="{B1A98018-4C65-4AE3-95EB-3567932EA7BC}"/>
    <dgm:cxn modelId="{4B37BEE5-C45D-44DC-994C-C7B0A5B01780}" type="presOf" srcId="{F8EE6528-46EC-4A94-AB22-183B5CD4416A}" destId="{CE7E8069-7134-44C8-8F28-CAD99F3BF74B}" srcOrd="0" destOrd="0" presId="urn:microsoft.com/office/officeart/2016/7/layout/RepeatingBendingProcessNew"/>
    <dgm:cxn modelId="{C85447F8-77CF-4952-B435-870F5ED8969C}" type="presParOf" srcId="{D0344208-EB30-4E93-BE25-99F9B5F1D61A}" destId="{9F8E247C-9FB9-4151-B642-C4B3EFC625E5}" srcOrd="0" destOrd="0" presId="urn:microsoft.com/office/officeart/2016/7/layout/RepeatingBendingProcessNew"/>
    <dgm:cxn modelId="{11976DDB-F7AB-4D04-8A96-2A20569EBEB0}" type="presParOf" srcId="{D0344208-EB30-4E93-BE25-99F9B5F1D61A}" destId="{468DF99E-47C0-4391-920B-BB0942B995E5}" srcOrd="1" destOrd="0" presId="urn:microsoft.com/office/officeart/2016/7/layout/RepeatingBendingProcessNew"/>
    <dgm:cxn modelId="{E5DC2787-DCD0-4F34-BCCF-723F625979CF}" type="presParOf" srcId="{468DF99E-47C0-4391-920B-BB0942B995E5}" destId="{CE3964B0-3DD5-43AF-A558-EF1F57BEEAAC}" srcOrd="0" destOrd="0" presId="urn:microsoft.com/office/officeart/2016/7/layout/RepeatingBendingProcessNew"/>
    <dgm:cxn modelId="{54C4F7AD-6FFB-45DF-BDA9-4916434EB42B}" type="presParOf" srcId="{D0344208-EB30-4E93-BE25-99F9B5F1D61A}" destId="{504E9E32-451B-4D7E-B05D-597221AC7A5C}" srcOrd="2" destOrd="0" presId="urn:microsoft.com/office/officeart/2016/7/layout/RepeatingBendingProcessNew"/>
    <dgm:cxn modelId="{618DE063-C9A5-43D0-8E33-3DB26711DDEA}" type="presParOf" srcId="{D0344208-EB30-4E93-BE25-99F9B5F1D61A}" destId="{CE7E8069-7134-44C8-8F28-CAD99F3BF74B}" srcOrd="3" destOrd="0" presId="urn:microsoft.com/office/officeart/2016/7/layout/RepeatingBendingProcessNew"/>
    <dgm:cxn modelId="{F866B079-400A-40F1-AB52-14CEA7215628}" type="presParOf" srcId="{CE7E8069-7134-44C8-8F28-CAD99F3BF74B}" destId="{901B7D70-FF77-4B53-B5F7-5BDD52B2CE41}" srcOrd="0" destOrd="0" presId="urn:microsoft.com/office/officeart/2016/7/layout/RepeatingBendingProcessNew"/>
    <dgm:cxn modelId="{A611A431-EB6E-458D-B6ED-4A03D4567E33}" type="presParOf" srcId="{D0344208-EB30-4E93-BE25-99F9B5F1D61A}" destId="{C0BF3BFD-2A3A-4333-A960-DD1FA2E59953}" srcOrd="4" destOrd="0" presId="urn:microsoft.com/office/officeart/2016/7/layout/RepeatingBendingProcessNew"/>
    <dgm:cxn modelId="{13CB16FE-1D33-496A-AC06-D199B45851BB}" type="presParOf" srcId="{D0344208-EB30-4E93-BE25-99F9B5F1D61A}" destId="{5F21CCEA-6731-49D0-BAE1-79A8CAA1A87C}" srcOrd="5" destOrd="0" presId="urn:microsoft.com/office/officeart/2016/7/layout/RepeatingBendingProcessNew"/>
    <dgm:cxn modelId="{B4F9F686-478F-45B3-BD10-89CF06CAF88A}" type="presParOf" srcId="{5F21CCEA-6731-49D0-BAE1-79A8CAA1A87C}" destId="{1BE9A4E8-44A6-4137-BAF8-891E73317174}" srcOrd="0" destOrd="0" presId="urn:microsoft.com/office/officeart/2016/7/layout/RepeatingBendingProcessNew"/>
    <dgm:cxn modelId="{AAE88625-D3C4-49DE-864D-3A7A9397D7AC}" type="presParOf" srcId="{D0344208-EB30-4E93-BE25-99F9B5F1D61A}" destId="{BBCC38E4-582B-430C-A2FE-6D46B7CBCC57}" srcOrd="6" destOrd="0" presId="urn:microsoft.com/office/officeart/2016/7/layout/RepeatingBendingProcessNew"/>
    <dgm:cxn modelId="{8A00141B-7802-47EF-A77C-2EE30CC9AECD}" type="presParOf" srcId="{D0344208-EB30-4E93-BE25-99F9B5F1D61A}" destId="{74190FED-FC56-4B6A-8183-23CBBE48B19E}" srcOrd="7" destOrd="0" presId="urn:microsoft.com/office/officeart/2016/7/layout/RepeatingBendingProcessNew"/>
    <dgm:cxn modelId="{77823C6F-3D77-4032-8699-4CB148310F13}" type="presParOf" srcId="{74190FED-FC56-4B6A-8183-23CBBE48B19E}" destId="{5C192174-221C-42B9-9CDA-558ED10BBEA8}" srcOrd="0" destOrd="0" presId="urn:microsoft.com/office/officeart/2016/7/layout/RepeatingBendingProcessNew"/>
    <dgm:cxn modelId="{E8D7C8F9-CF3D-4837-8E80-38072ADE85AB}" type="presParOf" srcId="{D0344208-EB30-4E93-BE25-99F9B5F1D61A}" destId="{47DFD172-60FB-4A9D-8C61-45D88970728E}" srcOrd="8" destOrd="0" presId="urn:microsoft.com/office/officeart/2016/7/layout/RepeatingBendingProcessNew"/>
    <dgm:cxn modelId="{4FFEF31F-DD6F-4091-9710-E700B333B151}" type="presParOf" srcId="{D0344208-EB30-4E93-BE25-99F9B5F1D61A}" destId="{F172F9F7-A85F-44C1-95D3-947F5C788031}" srcOrd="9" destOrd="0" presId="urn:microsoft.com/office/officeart/2016/7/layout/RepeatingBendingProcessNew"/>
    <dgm:cxn modelId="{E75C5FD0-7595-4C37-B6E4-3BB809FF6E90}" type="presParOf" srcId="{F172F9F7-A85F-44C1-95D3-947F5C788031}" destId="{19D9F5D8-5C40-4171-9851-579077A2D90E}" srcOrd="0" destOrd="0" presId="urn:microsoft.com/office/officeart/2016/7/layout/RepeatingBendingProcessNew"/>
    <dgm:cxn modelId="{27A7424D-2B4F-454E-9EAB-D60909CC1135}" type="presParOf" srcId="{D0344208-EB30-4E93-BE25-99F9B5F1D61A}" destId="{23499079-A93A-43C4-B057-9B243A06589C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941234-17B5-4E8E-9A67-A458DB024CA1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8910F9F-A8C9-443B-96A0-7533B7D71A6A}">
      <dgm:prSet/>
      <dgm:spPr/>
      <dgm:t>
        <a:bodyPr/>
        <a:lstStyle/>
        <a:p>
          <a:r>
            <a:rPr lang="hr-HR" dirty="0"/>
            <a:t>FIGJAM</a:t>
          </a:r>
          <a:endParaRPr lang="en-US" dirty="0"/>
        </a:p>
      </dgm:t>
    </dgm:pt>
    <dgm:pt modelId="{38224DBE-64B2-42F9-938A-0F287A87C475}" type="parTrans" cxnId="{4DBBD051-21C6-40F4-8B33-A64A4411B428}">
      <dgm:prSet/>
      <dgm:spPr/>
      <dgm:t>
        <a:bodyPr/>
        <a:lstStyle/>
        <a:p>
          <a:endParaRPr lang="en-US"/>
        </a:p>
      </dgm:t>
    </dgm:pt>
    <dgm:pt modelId="{5AD94302-6165-4F02-8186-78F7E976E6AB}" type="sibTrans" cxnId="{4DBBD051-21C6-40F4-8B33-A64A4411B428}">
      <dgm:prSet/>
      <dgm:spPr/>
      <dgm:t>
        <a:bodyPr/>
        <a:lstStyle/>
        <a:p>
          <a:endParaRPr lang="en-US"/>
        </a:p>
      </dgm:t>
    </dgm:pt>
    <dgm:pt modelId="{C7065C51-72A6-44F0-8065-F613055549C5}">
      <dgm:prSet/>
      <dgm:spPr/>
      <dgm:t>
        <a:bodyPr/>
        <a:lstStyle/>
        <a:p>
          <a:r>
            <a:rPr lang="hr-HR"/>
            <a:t>PADLET</a:t>
          </a:r>
          <a:endParaRPr lang="en-US"/>
        </a:p>
      </dgm:t>
    </dgm:pt>
    <dgm:pt modelId="{A85083F2-168F-40AE-B421-1E9A6FB2B114}" type="parTrans" cxnId="{980906C8-2672-4537-9726-8F903A0EC3FC}">
      <dgm:prSet/>
      <dgm:spPr/>
      <dgm:t>
        <a:bodyPr/>
        <a:lstStyle/>
        <a:p>
          <a:endParaRPr lang="en-US"/>
        </a:p>
      </dgm:t>
    </dgm:pt>
    <dgm:pt modelId="{11236CB1-8455-4AC3-BB5C-EFB84C49C023}" type="sibTrans" cxnId="{980906C8-2672-4537-9726-8F903A0EC3FC}">
      <dgm:prSet/>
      <dgm:spPr/>
      <dgm:t>
        <a:bodyPr/>
        <a:lstStyle/>
        <a:p>
          <a:endParaRPr lang="en-US"/>
        </a:p>
      </dgm:t>
    </dgm:pt>
    <dgm:pt modelId="{23C68815-34E6-426F-BCA5-1536BFB819E5}">
      <dgm:prSet/>
      <dgm:spPr/>
      <dgm:t>
        <a:bodyPr/>
        <a:lstStyle/>
        <a:p>
          <a:r>
            <a:rPr lang="hr-HR"/>
            <a:t>CANVA</a:t>
          </a:r>
          <a:endParaRPr lang="en-US"/>
        </a:p>
      </dgm:t>
    </dgm:pt>
    <dgm:pt modelId="{A9185DD0-A6CB-4836-8327-8784CB6247D3}" type="parTrans" cxnId="{1CFEBA32-D632-4CB2-96DC-5CE2126E72E6}">
      <dgm:prSet/>
      <dgm:spPr/>
      <dgm:t>
        <a:bodyPr/>
        <a:lstStyle/>
        <a:p>
          <a:endParaRPr lang="en-US"/>
        </a:p>
      </dgm:t>
    </dgm:pt>
    <dgm:pt modelId="{55F38C26-1636-4C1A-BFA0-7B41F45EC1B3}" type="sibTrans" cxnId="{1CFEBA32-D632-4CB2-96DC-5CE2126E72E6}">
      <dgm:prSet/>
      <dgm:spPr/>
      <dgm:t>
        <a:bodyPr/>
        <a:lstStyle/>
        <a:p>
          <a:endParaRPr lang="en-US"/>
        </a:p>
      </dgm:t>
    </dgm:pt>
    <dgm:pt modelId="{8B8DEE25-7203-4B22-A761-1FF22DD2233B}">
      <dgm:prSet/>
      <dgm:spPr/>
      <dgm:t>
        <a:bodyPr/>
        <a:lstStyle/>
        <a:p>
          <a:r>
            <a:rPr lang="hr-HR"/>
            <a:t>LINGOCLIP</a:t>
          </a:r>
          <a:endParaRPr lang="en-US"/>
        </a:p>
      </dgm:t>
    </dgm:pt>
    <dgm:pt modelId="{1DB3A7BE-9D34-4B1A-8E97-22ACB4EFE477}" type="parTrans" cxnId="{45AC5321-BC3E-4E94-AE76-5F2D192C9497}">
      <dgm:prSet/>
      <dgm:spPr/>
      <dgm:t>
        <a:bodyPr/>
        <a:lstStyle/>
        <a:p>
          <a:endParaRPr lang="en-US"/>
        </a:p>
      </dgm:t>
    </dgm:pt>
    <dgm:pt modelId="{A344DA0B-D9F9-426D-A740-EBC2F3FD1543}" type="sibTrans" cxnId="{45AC5321-BC3E-4E94-AE76-5F2D192C9497}">
      <dgm:prSet/>
      <dgm:spPr/>
      <dgm:t>
        <a:bodyPr/>
        <a:lstStyle/>
        <a:p>
          <a:endParaRPr lang="en-US"/>
        </a:p>
      </dgm:t>
    </dgm:pt>
    <dgm:pt modelId="{154485E2-DDCB-4E69-8982-0A44541B0183}">
      <dgm:prSet/>
      <dgm:spPr/>
      <dgm:t>
        <a:bodyPr/>
        <a:lstStyle/>
        <a:p>
          <a:r>
            <a:rPr lang="hr-HR"/>
            <a:t>MONKEY QR</a:t>
          </a:r>
          <a:endParaRPr lang="en-US"/>
        </a:p>
      </dgm:t>
    </dgm:pt>
    <dgm:pt modelId="{FB03766C-EBE4-408B-9538-10099DBB66D3}" type="parTrans" cxnId="{51D435D2-1E45-42C4-9A9E-48440A89A81A}">
      <dgm:prSet/>
      <dgm:spPr/>
      <dgm:t>
        <a:bodyPr/>
        <a:lstStyle/>
        <a:p>
          <a:endParaRPr lang="en-US"/>
        </a:p>
      </dgm:t>
    </dgm:pt>
    <dgm:pt modelId="{50A74629-3015-4776-BFD7-337481408318}" type="sibTrans" cxnId="{51D435D2-1E45-42C4-9A9E-48440A89A81A}">
      <dgm:prSet/>
      <dgm:spPr/>
      <dgm:t>
        <a:bodyPr/>
        <a:lstStyle/>
        <a:p>
          <a:endParaRPr lang="en-US"/>
        </a:p>
      </dgm:t>
    </dgm:pt>
    <dgm:pt modelId="{01407957-4D38-4377-A968-DE3542B213A1}" type="pres">
      <dgm:prSet presAssocID="{69941234-17B5-4E8E-9A67-A458DB024CA1}" presName="Name0" presStyleCnt="0">
        <dgm:presLayoutVars>
          <dgm:dir/>
          <dgm:animLvl val="lvl"/>
          <dgm:resizeHandles val="exact"/>
        </dgm:presLayoutVars>
      </dgm:prSet>
      <dgm:spPr/>
    </dgm:pt>
    <dgm:pt modelId="{649898C9-FE40-4EA3-83CF-6ECF66D65F7E}" type="pres">
      <dgm:prSet presAssocID="{58910F9F-A8C9-443B-96A0-7533B7D71A6A}" presName="linNode" presStyleCnt="0"/>
      <dgm:spPr/>
    </dgm:pt>
    <dgm:pt modelId="{BF075E7E-E261-4C28-8D0C-E68E61A41213}" type="pres">
      <dgm:prSet presAssocID="{58910F9F-A8C9-443B-96A0-7533B7D71A6A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E28FC389-F6AE-4F14-BEBF-3FBE2C0ADA9F}" type="pres">
      <dgm:prSet presAssocID="{5AD94302-6165-4F02-8186-78F7E976E6AB}" presName="sp" presStyleCnt="0"/>
      <dgm:spPr/>
    </dgm:pt>
    <dgm:pt modelId="{6A30B888-932E-4BA1-8A19-23C7A6995CA8}" type="pres">
      <dgm:prSet presAssocID="{C7065C51-72A6-44F0-8065-F613055549C5}" presName="linNode" presStyleCnt="0"/>
      <dgm:spPr/>
    </dgm:pt>
    <dgm:pt modelId="{553BE95D-D6E8-4326-89EB-95B2771E9998}" type="pres">
      <dgm:prSet presAssocID="{C7065C51-72A6-44F0-8065-F613055549C5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BB61BE88-CE51-4857-9417-F47EA1521B7A}" type="pres">
      <dgm:prSet presAssocID="{11236CB1-8455-4AC3-BB5C-EFB84C49C023}" presName="sp" presStyleCnt="0"/>
      <dgm:spPr/>
    </dgm:pt>
    <dgm:pt modelId="{736DF359-EF2B-4EF9-8C94-2F432777FAB9}" type="pres">
      <dgm:prSet presAssocID="{23C68815-34E6-426F-BCA5-1536BFB819E5}" presName="linNode" presStyleCnt="0"/>
      <dgm:spPr/>
    </dgm:pt>
    <dgm:pt modelId="{A1FD1A8A-53FC-4C64-AFBB-3859CEBFC32E}" type="pres">
      <dgm:prSet presAssocID="{23C68815-34E6-426F-BCA5-1536BFB819E5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D9BF409B-BC30-4A65-A954-557A23577F93}" type="pres">
      <dgm:prSet presAssocID="{55F38C26-1636-4C1A-BFA0-7B41F45EC1B3}" presName="sp" presStyleCnt="0"/>
      <dgm:spPr/>
    </dgm:pt>
    <dgm:pt modelId="{949AFC78-0360-4A42-A906-54A288C7D1D2}" type="pres">
      <dgm:prSet presAssocID="{8B8DEE25-7203-4B22-A761-1FF22DD2233B}" presName="linNode" presStyleCnt="0"/>
      <dgm:spPr/>
    </dgm:pt>
    <dgm:pt modelId="{D998DA60-0527-4637-B6D7-AD116E8B593C}" type="pres">
      <dgm:prSet presAssocID="{8B8DEE25-7203-4B22-A761-1FF22DD2233B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A19AEBC2-5EFE-4990-854C-3EE2910CCE0C}" type="pres">
      <dgm:prSet presAssocID="{A344DA0B-D9F9-426D-A740-EBC2F3FD1543}" presName="sp" presStyleCnt="0"/>
      <dgm:spPr/>
    </dgm:pt>
    <dgm:pt modelId="{B465DE79-CE18-40D0-B876-F57FD9E0CEB0}" type="pres">
      <dgm:prSet presAssocID="{154485E2-DDCB-4E69-8982-0A44541B0183}" presName="linNode" presStyleCnt="0"/>
      <dgm:spPr/>
    </dgm:pt>
    <dgm:pt modelId="{F57A2EC6-F261-4E4E-802F-131B9EC8934B}" type="pres">
      <dgm:prSet presAssocID="{154485E2-DDCB-4E69-8982-0A44541B0183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97C67E06-E217-425E-AFCA-AD69F39E8560}" type="presOf" srcId="{8B8DEE25-7203-4B22-A761-1FF22DD2233B}" destId="{D998DA60-0527-4637-B6D7-AD116E8B593C}" srcOrd="0" destOrd="0" presId="urn:microsoft.com/office/officeart/2005/8/layout/vList5"/>
    <dgm:cxn modelId="{9ADDA815-EDB5-4B21-8010-3695A8A0FA06}" type="presOf" srcId="{23C68815-34E6-426F-BCA5-1536BFB819E5}" destId="{A1FD1A8A-53FC-4C64-AFBB-3859CEBFC32E}" srcOrd="0" destOrd="0" presId="urn:microsoft.com/office/officeart/2005/8/layout/vList5"/>
    <dgm:cxn modelId="{45AC5321-BC3E-4E94-AE76-5F2D192C9497}" srcId="{69941234-17B5-4E8E-9A67-A458DB024CA1}" destId="{8B8DEE25-7203-4B22-A761-1FF22DD2233B}" srcOrd="3" destOrd="0" parTransId="{1DB3A7BE-9D34-4B1A-8E97-22ACB4EFE477}" sibTransId="{A344DA0B-D9F9-426D-A740-EBC2F3FD1543}"/>
    <dgm:cxn modelId="{1CFEBA32-D632-4CB2-96DC-5CE2126E72E6}" srcId="{69941234-17B5-4E8E-9A67-A458DB024CA1}" destId="{23C68815-34E6-426F-BCA5-1536BFB819E5}" srcOrd="2" destOrd="0" parTransId="{A9185DD0-A6CB-4836-8327-8784CB6247D3}" sibTransId="{55F38C26-1636-4C1A-BFA0-7B41F45EC1B3}"/>
    <dgm:cxn modelId="{477C1638-3683-4AA0-ABF3-4F307AC9920E}" type="presOf" srcId="{154485E2-DDCB-4E69-8982-0A44541B0183}" destId="{F57A2EC6-F261-4E4E-802F-131B9EC8934B}" srcOrd="0" destOrd="0" presId="urn:microsoft.com/office/officeart/2005/8/layout/vList5"/>
    <dgm:cxn modelId="{4DBBD051-21C6-40F4-8B33-A64A4411B428}" srcId="{69941234-17B5-4E8E-9A67-A458DB024CA1}" destId="{58910F9F-A8C9-443B-96A0-7533B7D71A6A}" srcOrd="0" destOrd="0" parTransId="{38224DBE-64B2-42F9-938A-0F287A87C475}" sibTransId="{5AD94302-6165-4F02-8186-78F7E976E6AB}"/>
    <dgm:cxn modelId="{9F000BA1-3C48-4B4F-AD38-2DF0FFAFE50B}" type="presOf" srcId="{69941234-17B5-4E8E-9A67-A458DB024CA1}" destId="{01407957-4D38-4377-A968-DE3542B213A1}" srcOrd="0" destOrd="0" presId="urn:microsoft.com/office/officeart/2005/8/layout/vList5"/>
    <dgm:cxn modelId="{239B0EB4-3474-43AB-91C5-31C7169A495E}" type="presOf" srcId="{C7065C51-72A6-44F0-8065-F613055549C5}" destId="{553BE95D-D6E8-4326-89EB-95B2771E9998}" srcOrd="0" destOrd="0" presId="urn:microsoft.com/office/officeart/2005/8/layout/vList5"/>
    <dgm:cxn modelId="{980906C8-2672-4537-9726-8F903A0EC3FC}" srcId="{69941234-17B5-4E8E-9A67-A458DB024CA1}" destId="{C7065C51-72A6-44F0-8065-F613055549C5}" srcOrd="1" destOrd="0" parTransId="{A85083F2-168F-40AE-B421-1E9A6FB2B114}" sibTransId="{11236CB1-8455-4AC3-BB5C-EFB84C49C023}"/>
    <dgm:cxn modelId="{51D435D2-1E45-42C4-9A9E-48440A89A81A}" srcId="{69941234-17B5-4E8E-9A67-A458DB024CA1}" destId="{154485E2-DDCB-4E69-8982-0A44541B0183}" srcOrd="4" destOrd="0" parTransId="{FB03766C-EBE4-408B-9538-10099DBB66D3}" sibTransId="{50A74629-3015-4776-BFD7-337481408318}"/>
    <dgm:cxn modelId="{85A01CD7-328B-430E-A587-E32360293570}" type="presOf" srcId="{58910F9F-A8C9-443B-96A0-7533B7D71A6A}" destId="{BF075E7E-E261-4C28-8D0C-E68E61A41213}" srcOrd="0" destOrd="0" presId="urn:microsoft.com/office/officeart/2005/8/layout/vList5"/>
    <dgm:cxn modelId="{C3346C39-0234-406E-A82D-D70044AF1838}" type="presParOf" srcId="{01407957-4D38-4377-A968-DE3542B213A1}" destId="{649898C9-FE40-4EA3-83CF-6ECF66D65F7E}" srcOrd="0" destOrd="0" presId="urn:microsoft.com/office/officeart/2005/8/layout/vList5"/>
    <dgm:cxn modelId="{CEC0EEB4-077B-4790-96F9-525374988532}" type="presParOf" srcId="{649898C9-FE40-4EA3-83CF-6ECF66D65F7E}" destId="{BF075E7E-E261-4C28-8D0C-E68E61A41213}" srcOrd="0" destOrd="0" presId="urn:microsoft.com/office/officeart/2005/8/layout/vList5"/>
    <dgm:cxn modelId="{68AAE412-96B6-4145-A712-6937F8635BAC}" type="presParOf" srcId="{01407957-4D38-4377-A968-DE3542B213A1}" destId="{E28FC389-F6AE-4F14-BEBF-3FBE2C0ADA9F}" srcOrd="1" destOrd="0" presId="urn:microsoft.com/office/officeart/2005/8/layout/vList5"/>
    <dgm:cxn modelId="{815863A2-8C93-4878-83DF-7E6844F0C66A}" type="presParOf" srcId="{01407957-4D38-4377-A968-DE3542B213A1}" destId="{6A30B888-932E-4BA1-8A19-23C7A6995CA8}" srcOrd="2" destOrd="0" presId="urn:microsoft.com/office/officeart/2005/8/layout/vList5"/>
    <dgm:cxn modelId="{A94A4A8D-4473-42E7-A883-0B0C86FD507F}" type="presParOf" srcId="{6A30B888-932E-4BA1-8A19-23C7A6995CA8}" destId="{553BE95D-D6E8-4326-89EB-95B2771E9998}" srcOrd="0" destOrd="0" presId="urn:microsoft.com/office/officeart/2005/8/layout/vList5"/>
    <dgm:cxn modelId="{47FAAF4A-3C2A-4B35-BA6E-996179FEE8B7}" type="presParOf" srcId="{01407957-4D38-4377-A968-DE3542B213A1}" destId="{BB61BE88-CE51-4857-9417-F47EA1521B7A}" srcOrd="3" destOrd="0" presId="urn:microsoft.com/office/officeart/2005/8/layout/vList5"/>
    <dgm:cxn modelId="{979C4811-24CE-427F-A969-400ED0B01122}" type="presParOf" srcId="{01407957-4D38-4377-A968-DE3542B213A1}" destId="{736DF359-EF2B-4EF9-8C94-2F432777FAB9}" srcOrd="4" destOrd="0" presId="urn:microsoft.com/office/officeart/2005/8/layout/vList5"/>
    <dgm:cxn modelId="{F82B3D52-2BB1-4FFA-952D-2E19FED2A377}" type="presParOf" srcId="{736DF359-EF2B-4EF9-8C94-2F432777FAB9}" destId="{A1FD1A8A-53FC-4C64-AFBB-3859CEBFC32E}" srcOrd="0" destOrd="0" presId="urn:microsoft.com/office/officeart/2005/8/layout/vList5"/>
    <dgm:cxn modelId="{16E11CE3-D026-4941-A0A2-B628F9108979}" type="presParOf" srcId="{01407957-4D38-4377-A968-DE3542B213A1}" destId="{D9BF409B-BC30-4A65-A954-557A23577F93}" srcOrd="5" destOrd="0" presId="urn:microsoft.com/office/officeart/2005/8/layout/vList5"/>
    <dgm:cxn modelId="{9A9113BF-AA0D-40F2-8FCC-278411DE27D5}" type="presParOf" srcId="{01407957-4D38-4377-A968-DE3542B213A1}" destId="{949AFC78-0360-4A42-A906-54A288C7D1D2}" srcOrd="6" destOrd="0" presId="urn:microsoft.com/office/officeart/2005/8/layout/vList5"/>
    <dgm:cxn modelId="{B2A4D272-BF8D-461D-A315-75CF5E32D51F}" type="presParOf" srcId="{949AFC78-0360-4A42-A906-54A288C7D1D2}" destId="{D998DA60-0527-4637-B6D7-AD116E8B593C}" srcOrd="0" destOrd="0" presId="urn:microsoft.com/office/officeart/2005/8/layout/vList5"/>
    <dgm:cxn modelId="{17EAB081-A28F-4139-A300-743DCFEBAF47}" type="presParOf" srcId="{01407957-4D38-4377-A968-DE3542B213A1}" destId="{A19AEBC2-5EFE-4990-854C-3EE2910CCE0C}" srcOrd="7" destOrd="0" presId="urn:microsoft.com/office/officeart/2005/8/layout/vList5"/>
    <dgm:cxn modelId="{C72F9FEE-B128-490C-B3D8-EE257F1D2280}" type="presParOf" srcId="{01407957-4D38-4377-A968-DE3542B213A1}" destId="{B465DE79-CE18-40D0-B876-F57FD9E0CEB0}" srcOrd="8" destOrd="0" presId="urn:microsoft.com/office/officeart/2005/8/layout/vList5"/>
    <dgm:cxn modelId="{B703393C-62A8-4A91-A8A4-6630BC65887F}" type="presParOf" srcId="{B465DE79-CE18-40D0-B876-F57FD9E0CEB0}" destId="{F57A2EC6-F261-4E4E-802F-131B9EC8934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941234-17B5-4E8E-9A67-A458DB024CA1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8910F9F-A8C9-443B-96A0-7533B7D71A6A}">
      <dgm:prSet/>
      <dgm:spPr/>
      <dgm:t>
        <a:bodyPr/>
        <a:lstStyle/>
        <a:p>
          <a:r>
            <a:rPr lang="hr-HR" dirty="0"/>
            <a:t>TED ED</a:t>
          </a:r>
          <a:endParaRPr lang="en-US" dirty="0"/>
        </a:p>
      </dgm:t>
    </dgm:pt>
    <dgm:pt modelId="{38224DBE-64B2-42F9-938A-0F287A87C475}" type="parTrans" cxnId="{4DBBD051-21C6-40F4-8B33-A64A4411B428}">
      <dgm:prSet/>
      <dgm:spPr/>
      <dgm:t>
        <a:bodyPr/>
        <a:lstStyle/>
        <a:p>
          <a:endParaRPr lang="en-US"/>
        </a:p>
      </dgm:t>
    </dgm:pt>
    <dgm:pt modelId="{5AD94302-6165-4F02-8186-78F7E976E6AB}" type="sibTrans" cxnId="{4DBBD051-21C6-40F4-8B33-A64A4411B428}">
      <dgm:prSet/>
      <dgm:spPr/>
      <dgm:t>
        <a:bodyPr/>
        <a:lstStyle/>
        <a:p>
          <a:endParaRPr lang="en-US"/>
        </a:p>
      </dgm:t>
    </dgm:pt>
    <dgm:pt modelId="{C7065C51-72A6-44F0-8065-F613055549C5}">
      <dgm:prSet/>
      <dgm:spPr/>
      <dgm:t>
        <a:bodyPr/>
        <a:lstStyle/>
        <a:p>
          <a:r>
            <a:rPr lang="hr-HR" dirty="0"/>
            <a:t>GENIALLY</a:t>
          </a:r>
          <a:endParaRPr lang="en-US" dirty="0"/>
        </a:p>
      </dgm:t>
    </dgm:pt>
    <dgm:pt modelId="{A85083F2-168F-40AE-B421-1E9A6FB2B114}" type="parTrans" cxnId="{980906C8-2672-4537-9726-8F903A0EC3FC}">
      <dgm:prSet/>
      <dgm:spPr/>
      <dgm:t>
        <a:bodyPr/>
        <a:lstStyle/>
        <a:p>
          <a:endParaRPr lang="en-US"/>
        </a:p>
      </dgm:t>
    </dgm:pt>
    <dgm:pt modelId="{11236CB1-8455-4AC3-BB5C-EFB84C49C023}" type="sibTrans" cxnId="{980906C8-2672-4537-9726-8F903A0EC3FC}">
      <dgm:prSet/>
      <dgm:spPr/>
      <dgm:t>
        <a:bodyPr/>
        <a:lstStyle/>
        <a:p>
          <a:endParaRPr lang="en-US"/>
        </a:p>
      </dgm:t>
    </dgm:pt>
    <dgm:pt modelId="{23C68815-34E6-426F-BCA5-1536BFB819E5}">
      <dgm:prSet/>
      <dgm:spPr/>
      <dgm:t>
        <a:bodyPr/>
        <a:lstStyle/>
        <a:p>
          <a:r>
            <a:rPr lang="hr-HR" dirty="0"/>
            <a:t>WORDWALL</a:t>
          </a:r>
          <a:endParaRPr lang="en-US" dirty="0"/>
        </a:p>
      </dgm:t>
    </dgm:pt>
    <dgm:pt modelId="{A9185DD0-A6CB-4836-8327-8784CB6247D3}" type="parTrans" cxnId="{1CFEBA32-D632-4CB2-96DC-5CE2126E72E6}">
      <dgm:prSet/>
      <dgm:spPr/>
      <dgm:t>
        <a:bodyPr/>
        <a:lstStyle/>
        <a:p>
          <a:endParaRPr lang="en-US"/>
        </a:p>
      </dgm:t>
    </dgm:pt>
    <dgm:pt modelId="{55F38C26-1636-4C1A-BFA0-7B41F45EC1B3}" type="sibTrans" cxnId="{1CFEBA32-D632-4CB2-96DC-5CE2126E72E6}">
      <dgm:prSet/>
      <dgm:spPr/>
      <dgm:t>
        <a:bodyPr/>
        <a:lstStyle/>
        <a:p>
          <a:endParaRPr lang="en-US"/>
        </a:p>
      </dgm:t>
    </dgm:pt>
    <dgm:pt modelId="{8B8DEE25-7203-4B22-A761-1FF22DD2233B}">
      <dgm:prSet/>
      <dgm:spPr/>
      <dgm:t>
        <a:bodyPr/>
        <a:lstStyle/>
        <a:p>
          <a:r>
            <a:rPr lang="hr-HR" dirty="0"/>
            <a:t>ACTIONBOUND</a:t>
          </a:r>
          <a:endParaRPr lang="en-US" dirty="0"/>
        </a:p>
      </dgm:t>
    </dgm:pt>
    <dgm:pt modelId="{1DB3A7BE-9D34-4B1A-8E97-22ACB4EFE477}" type="parTrans" cxnId="{45AC5321-BC3E-4E94-AE76-5F2D192C9497}">
      <dgm:prSet/>
      <dgm:spPr/>
      <dgm:t>
        <a:bodyPr/>
        <a:lstStyle/>
        <a:p>
          <a:endParaRPr lang="en-US"/>
        </a:p>
      </dgm:t>
    </dgm:pt>
    <dgm:pt modelId="{A344DA0B-D9F9-426D-A740-EBC2F3FD1543}" type="sibTrans" cxnId="{45AC5321-BC3E-4E94-AE76-5F2D192C9497}">
      <dgm:prSet/>
      <dgm:spPr/>
      <dgm:t>
        <a:bodyPr/>
        <a:lstStyle/>
        <a:p>
          <a:endParaRPr lang="en-US"/>
        </a:p>
      </dgm:t>
    </dgm:pt>
    <dgm:pt modelId="{DA1026C2-DABD-4425-AB65-52821ABDEC1E}">
      <dgm:prSet/>
      <dgm:spPr/>
      <dgm:t>
        <a:bodyPr/>
        <a:lstStyle/>
        <a:p>
          <a:r>
            <a:rPr lang="hr-HR" dirty="0"/>
            <a:t>MENTIMETER</a:t>
          </a:r>
          <a:endParaRPr lang="en-US" dirty="0"/>
        </a:p>
      </dgm:t>
    </dgm:pt>
    <dgm:pt modelId="{AE5181EE-99FF-43F9-9105-B3203B06FA52}" type="sibTrans" cxnId="{DC6378F1-E745-45EB-BBEF-E12DB1C47775}">
      <dgm:prSet/>
      <dgm:spPr/>
      <dgm:t>
        <a:bodyPr/>
        <a:lstStyle/>
        <a:p>
          <a:endParaRPr lang="en-US"/>
        </a:p>
      </dgm:t>
    </dgm:pt>
    <dgm:pt modelId="{2FF021A7-236E-4016-A53D-B16E39F1C6B9}" type="parTrans" cxnId="{DC6378F1-E745-45EB-BBEF-E12DB1C47775}">
      <dgm:prSet/>
      <dgm:spPr/>
      <dgm:t>
        <a:bodyPr/>
        <a:lstStyle/>
        <a:p>
          <a:endParaRPr lang="en-US"/>
        </a:p>
      </dgm:t>
    </dgm:pt>
    <dgm:pt modelId="{BD316814-C18D-4938-B026-32C810E3B718}">
      <dgm:prSet/>
      <dgm:spPr/>
      <dgm:t>
        <a:bodyPr/>
        <a:lstStyle/>
        <a:p>
          <a:r>
            <a:rPr lang="hr-HR"/>
            <a:t>BAAMBOOZLE</a:t>
          </a:r>
          <a:endParaRPr lang="en-US"/>
        </a:p>
      </dgm:t>
    </dgm:pt>
    <dgm:pt modelId="{E0A0FFF0-42B5-4F7D-A307-4E93B5BB5DBE}" type="sibTrans" cxnId="{2E3E9832-02F0-4094-AC18-6849044F36ED}">
      <dgm:prSet/>
      <dgm:spPr/>
      <dgm:t>
        <a:bodyPr/>
        <a:lstStyle/>
        <a:p>
          <a:endParaRPr lang="en-US"/>
        </a:p>
      </dgm:t>
    </dgm:pt>
    <dgm:pt modelId="{C9C2BA85-448C-4EA3-8399-F65214074B24}" type="parTrans" cxnId="{2E3E9832-02F0-4094-AC18-6849044F36ED}">
      <dgm:prSet/>
      <dgm:spPr/>
      <dgm:t>
        <a:bodyPr/>
        <a:lstStyle/>
        <a:p>
          <a:endParaRPr lang="en-US"/>
        </a:p>
      </dgm:t>
    </dgm:pt>
    <dgm:pt modelId="{01407957-4D38-4377-A968-DE3542B213A1}" type="pres">
      <dgm:prSet presAssocID="{69941234-17B5-4E8E-9A67-A458DB024CA1}" presName="Name0" presStyleCnt="0">
        <dgm:presLayoutVars>
          <dgm:dir/>
          <dgm:animLvl val="lvl"/>
          <dgm:resizeHandles val="exact"/>
        </dgm:presLayoutVars>
      </dgm:prSet>
      <dgm:spPr/>
    </dgm:pt>
    <dgm:pt modelId="{649898C9-FE40-4EA3-83CF-6ECF66D65F7E}" type="pres">
      <dgm:prSet presAssocID="{58910F9F-A8C9-443B-96A0-7533B7D71A6A}" presName="linNode" presStyleCnt="0"/>
      <dgm:spPr/>
    </dgm:pt>
    <dgm:pt modelId="{BF075E7E-E261-4C28-8D0C-E68E61A41213}" type="pres">
      <dgm:prSet presAssocID="{58910F9F-A8C9-443B-96A0-7533B7D71A6A}" presName="parentText" presStyleLbl="node1" presStyleIdx="0" presStyleCnt="6" custLinFactNeighborX="1236" custLinFactNeighborY="-2612">
        <dgm:presLayoutVars>
          <dgm:chMax val="1"/>
          <dgm:bulletEnabled val="1"/>
        </dgm:presLayoutVars>
      </dgm:prSet>
      <dgm:spPr/>
    </dgm:pt>
    <dgm:pt modelId="{E28FC389-F6AE-4F14-BEBF-3FBE2C0ADA9F}" type="pres">
      <dgm:prSet presAssocID="{5AD94302-6165-4F02-8186-78F7E976E6AB}" presName="sp" presStyleCnt="0"/>
      <dgm:spPr/>
    </dgm:pt>
    <dgm:pt modelId="{6A30B888-932E-4BA1-8A19-23C7A6995CA8}" type="pres">
      <dgm:prSet presAssocID="{C7065C51-72A6-44F0-8065-F613055549C5}" presName="linNode" presStyleCnt="0"/>
      <dgm:spPr/>
    </dgm:pt>
    <dgm:pt modelId="{553BE95D-D6E8-4326-89EB-95B2771E9998}" type="pres">
      <dgm:prSet presAssocID="{C7065C51-72A6-44F0-8065-F613055549C5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BB61BE88-CE51-4857-9417-F47EA1521B7A}" type="pres">
      <dgm:prSet presAssocID="{11236CB1-8455-4AC3-BB5C-EFB84C49C023}" presName="sp" presStyleCnt="0"/>
      <dgm:spPr/>
    </dgm:pt>
    <dgm:pt modelId="{736DF359-EF2B-4EF9-8C94-2F432777FAB9}" type="pres">
      <dgm:prSet presAssocID="{23C68815-34E6-426F-BCA5-1536BFB819E5}" presName="linNode" presStyleCnt="0"/>
      <dgm:spPr/>
    </dgm:pt>
    <dgm:pt modelId="{A1FD1A8A-53FC-4C64-AFBB-3859CEBFC32E}" type="pres">
      <dgm:prSet presAssocID="{23C68815-34E6-426F-BCA5-1536BFB819E5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D9BF409B-BC30-4A65-A954-557A23577F93}" type="pres">
      <dgm:prSet presAssocID="{55F38C26-1636-4C1A-BFA0-7B41F45EC1B3}" presName="sp" presStyleCnt="0"/>
      <dgm:spPr/>
    </dgm:pt>
    <dgm:pt modelId="{949AFC78-0360-4A42-A906-54A288C7D1D2}" type="pres">
      <dgm:prSet presAssocID="{8B8DEE25-7203-4B22-A761-1FF22DD2233B}" presName="linNode" presStyleCnt="0"/>
      <dgm:spPr/>
    </dgm:pt>
    <dgm:pt modelId="{D998DA60-0527-4637-B6D7-AD116E8B593C}" type="pres">
      <dgm:prSet presAssocID="{8B8DEE25-7203-4B22-A761-1FF22DD2233B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A19AEBC2-5EFE-4990-854C-3EE2910CCE0C}" type="pres">
      <dgm:prSet presAssocID="{A344DA0B-D9F9-426D-A740-EBC2F3FD1543}" presName="sp" presStyleCnt="0"/>
      <dgm:spPr/>
    </dgm:pt>
    <dgm:pt modelId="{C7ABD91F-C70C-4195-81EA-E57EB1ECB545}" type="pres">
      <dgm:prSet presAssocID="{BD316814-C18D-4938-B026-32C810E3B718}" presName="linNode" presStyleCnt="0"/>
      <dgm:spPr/>
    </dgm:pt>
    <dgm:pt modelId="{F2FAF598-E576-457F-9539-FF253BE67646}" type="pres">
      <dgm:prSet presAssocID="{BD316814-C18D-4938-B026-32C810E3B718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D2E99F46-73F8-4C32-8B9B-CBBFD5C1E09E}" type="pres">
      <dgm:prSet presAssocID="{E0A0FFF0-42B5-4F7D-A307-4E93B5BB5DBE}" presName="sp" presStyleCnt="0"/>
      <dgm:spPr/>
    </dgm:pt>
    <dgm:pt modelId="{8C06E4B1-4E49-4C76-B462-995072E62928}" type="pres">
      <dgm:prSet presAssocID="{DA1026C2-DABD-4425-AB65-52821ABDEC1E}" presName="linNode" presStyleCnt="0"/>
      <dgm:spPr/>
    </dgm:pt>
    <dgm:pt modelId="{C1FB0C17-F2A5-4922-AC83-C0921AA0A4B1}" type="pres">
      <dgm:prSet presAssocID="{DA1026C2-DABD-4425-AB65-52821ABDEC1E}" presName="parentText" presStyleLbl="node1" presStyleIdx="5" presStyleCnt="6">
        <dgm:presLayoutVars>
          <dgm:chMax val="1"/>
          <dgm:bulletEnabled val="1"/>
        </dgm:presLayoutVars>
      </dgm:prSet>
      <dgm:spPr/>
    </dgm:pt>
  </dgm:ptLst>
  <dgm:cxnLst>
    <dgm:cxn modelId="{97C67E06-E217-425E-AFCA-AD69F39E8560}" type="presOf" srcId="{8B8DEE25-7203-4B22-A761-1FF22DD2233B}" destId="{D998DA60-0527-4637-B6D7-AD116E8B593C}" srcOrd="0" destOrd="0" presId="urn:microsoft.com/office/officeart/2005/8/layout/vList5"/>
    <dgm:cxn modelId="{9ADDA815-EDB5-4B21-8010-3695A8A0FA06}" type="presOf" srcId="{23C68815-34E6-426F-BCA5-1536BFB819E5}" destId="{A1FD1A8A-53FC-4C64-AFBB-3859CEBFC32E}" srcOrd="0" destOrd="0" presId="urn:microsoft.com/office/officeart/2005/8/layout/vList5"/>
    <dgm:cxn modelId="{45AC5321-BC3E-4E94-AE76-5F2D192C9497}" srcId="{69941234-17B5-4E8E-9A67-A458DB024CA1}" destId="{8B8DEE25-7203-4B22-A761-1FF22DD2233B}" srcOrd="3" destOrd="0" parTransId="{1DB3A7BE-9D34-4B1A-8E97-22ACB4EFE477}" sibTransId="{A344DA0B-D9F9-426D-A740-EBC2F3FD1543}"/>
    <dgm:cxn modelId="{2E3E9832-02F0-4094-AC18-6849044F36ED}" srcId="{69941234-17B5-4E8E-9A67-A458DB024CA1}" destId="{BD316814-C18D-4938-B026-32C810E3B718}" srcOrd="4" destOrd="0" parTransId="{C9C2BA85-448C-4EA3-8399-F65214074B24}" sibTransId="{E0A0FFF0-42B5-4F7D-A307-4E93B5BB5DBE}"/>
    <dgm:cxn modelId="{1CFEBA32-D632-4CB2-96DC-5CE2126E72E6}" srcId="{69941234-17B5-4E8E-9A67-A458DB024CA1}" destId="{23C68815-34E6-426F-BCA5-1536BFB819E5}" srcOrd="2" destOrd="0" parTransId="{A9185DD0-A6CB-4836-8327-8784CB6247D3}" sibTransId="{55F38C26-1636-4C1A-BFA0-7B41F45EC1B3}"/>
    <dgm:cxn modelId="{4DBBD051-21C6-40F4-8B33-A64A4411B428}" srcId="{69941234-17B5-4E8E-9A67-A458DB024CA1}" destId="{58910F9F-A8C9-443B-96A0-7533B7D71A6A}" srcOrd="0" destOrd="0" parTransId="{38224DBE-64B2-42F9-938A-0F287A87C475}" sibTransId="{5AD94302-6165-4F02-8186-78F7E976E6AB}"/>
    <dgm:cxn modelId="{9F000BA1-3C48-4B4F-AD38-2DF0FFAFE50B}" type="presOf" srcId="{69941234-17B5-4E8E-9A67-A458DB024CA1}" destId="{01407957-4D38-4377-A968-DE3542B213A1}" srcOrd="0" destOrd="0" presId="urn:microsoft.com/office/officeart/2005/8/layout/vList5"/>
    <dgm:cxn modelId="{239B0EB4-3474-43AB-91C5-31C7169A495E}" type="presOf" srcId="{C7065C51-72A6-44F0-8065-F613055549C5}" destId="{553BE95D-D6E8-4326-89EB-95B2771E9998}" srcOrd="0" destOrd="0" presId="urn:microsoft.com/office/officeart/2005/8/layout/vList5"/>
    <dgm:cxn modelId="{81F41CB6-0822-4477-BDFB-E7F026E28E16}" type="presOf" srcId="{DA1026C2-DABD-4425-AB65-52821ABDEC1E}" destId="{C1FB0C17-F2A5-4922-AC83-C0921AA0A4B1}" srcOrd="0" destOrd="0" presId="urn:microsoft.com/office/officeart/2005/8/layout/vList5"/>
    <dgm:cxn modelId="{980906C8-2672-4537-9726-8F903A0EC3FC}" srcId="{69941234-17B5-4E8E-9A67-A458DB024CA1}" destId="{C7065C51-72A6-44F0-8065-F613055549C5}" srcOrd="1" destOrd="0" parTransId="{A85083F2-168F-40AE-B421-1E9A6FB2B114}" sibTransId="{11236CB1-8455-4AC3-BB5C-EFB84C49C023}"/>
    <dgm:cxn modelId="{0F240FCB-B469-44CE-93E5-F2ACB4FB275A}" type="presOf" srcId="{BD316814-C18D-4938-B026-32C810E3B718}" destId="{F2FAF598-E576-457F-9539-FF253BE67646}" srcOrd="0" destOrd="0" presId="urn:microsoft.com/office/officeart/2005/8/layout/vList5"/>
    <dgm:cxn modelId="{85A01CD7-328B-430E-A587-E32360293570}" type="presOf" srcId="{58910F9F-A8C9-443B-96A0-7533B7D71A6A}" destId="{BF075E7E-E261-4C28-8D0C-E68E61A41213}" srcOrd="0" destOrd="0" presId="urn:microsoft.com/office/officeart/2005/8/layout/vList5"/>
    <dgm:cxn modelId="{DC6378F1-E745-45EB-BBEF-E12DB1C47775}" srcId="{69941234-17B5-4E8E-9A67-A458DB024CA1}" destId="{DA1026C2-DABD-4425-AB65-52821ABDEC1E}" srcOrd="5" destOrd="0" parTransId="{2FF021A7-236E-4016-A53D-B16E39F1C6B9}" sibTransId="{AE5181EE-99FF-43F9-9105-B3203B06FA52}"/>
    <dgm:cxn modelId="{C3346C39-0234-406E-A82D-D70044AF1838}" type="presParOf" srcId="{01407957-4D38-4377-A968-DE3542B213A1}" destId="{649898C9-FE40-4EA3-83CF-6ECF66D65F7E}" srcOrd="0" destOrd="0" presId="urn:microsoft.com/office/officeart/2005/8/layout/vList5"/>
    <dgm:cxn modelId="{CEC0EEB4-077B-4790-96F9-525374988532}" type="presParOf" srcId="{649898C9-FE40-4EA3-83CF-6ECF66D65F7E}" destId="{BF075E7E-E261-4C28-8D0C-E68E61A41213}" srcOrd="0" destOrd="0" presId="urn:microsoft.com/office/officeart/2005/8/layout/vList5"/>
    <dgm:cxn modelId="{68AAE412-96B6-4145-A712-6937F8635BAC}" type="presParOf" srcId="{01407957-4D38-4377-A968-DE3542B213A1}" destId="{E28FC389-F6AE-4F14-BEBF-3FBE2C0ADA9F}" srcOrd="1" destOrd="0" presId="urn:microsoft.com/office/officeart/2005/8/layout/vList5"/>
    <dgm:cxn modelId="{815863A2-8C93-4878-83DF-7E6844F0C66A}" type="presParOf" srcId="{01407957-4D38-4377-A968-DE3542B213A1}" destId="{6A30B888-932E-4BA1-8A19-23C7A6995CA8}" srcOrd="2" destOrd="0" presId="urn:microsoft.com/office/officeart/2005/8/layout/vList5"/>
    <dgm:cxn modelId="{A94A4A8D-4473-42E7-A883-0B0C86FD507F}" type="presParOf" srcId="{6A30B888-932E-4BA1-8A19-23C7A6995CA8}" destId="{553BE95D-D6E8-4326-89EB-95B2771E9998}" srcOrd="0" destOrd="0" presId="urn:microsoft.com/office/officeart/2005/8/layout/vList5"/>
    <dgm:cxn modelId="{47FAAF4A-3C2A-4B35-BA6E-996179FEE8B7}" type="presParOf" srcId="{01407957-4D38-4377-A968-DE3542B213A1}" destId="{BB61BE88-CE51-4857-9417-F47EA1521B7A}" srcOrd="3" destOrd="0" presId="urn:microsoft.com/office/officeart/2005/8/layout/vList5"/>
    <dgm:cxn modelId="{979C4811-24CE-427F-A969-400ED0B01122}" type="presParOf" srcId="{01407957-4D38-4377-A968-DE3542B213A1}" destId="{736DF359-EF2B-4EF9-8C94-2F432777FAB9}" srcOrd="4" destOrd="0" presId="urn:microsoft.com/office/officeart/2005/8/layout/vList5"/>
    <dgm:cxn modelId="{F82B3D52-2BB1-4FFA-952D-2E19FED2A377}" type="presParOf" srcId="{736DF359-EF2B-4EF9-8C94-2F432777FAB9}" destId="{A1FD1A8A-53FC-4C64-AFBB-3859CEBFC32E}" srcOrd="0" destOrd="0" presId="urn:microsoft.com/office/officeart/2005/8/layout/vList5"/>
    <dgm:cxn modelId="{16E11CE3-D026-4941-A0A2-B628F9108979}" type="presParOf" srcId="{01407957-4D38-4377-A968-DE3542B213A1}" destId="{D9BF409B-BC30-4A65-A954-557A23577F93}" srcOrd="5" destOrd="0" presId="urn:microsoft.com/office/officeart/2005/8/layout/vList5"/>
    <dgm:cxn modelId="{9A9113BF-AA0D-40F2-8FCC-278411DE27D5}" type="presParOf" srcId="{01407957-4D38-4377-A968-DE3542B213A1}" destId="{949AFC78-0360-4A42-A906-54A288C7D1D2}" srcOrd="6" destOrd="0" presId="urn:microsoft.com/office/officeart/2005/8/layout/vList5"/>
    <dgm:cxn modelId="{B2A4D272-BF8D-461D-A315-75CF5E32D51F}" type="presParOf" srcId="{949AFC78-0360-4A42-A906-54A288C7D1D2}" destId="{D998DA60-0527-4637-B6D7-AD116E8B593C}" srcOrd="0" destOrd="0" presId="urn:microsoft.com/office/officeart/2005/8/layout/vList5"/>
    <dgm:cxn modelId="{17EAB081-A28F-4139-A300-743DCFEBAF47}" type="presParOf" srcId="{01407957-4D38-4377-A968-DE3542B213A1}" destId="{A19AEBC2-5EFE-4990-854C-3EE2910CCE0C}" srcOrd="7" destOrd="0" presId="urn:microsoft.com/office/officeart/2005/8/layout/vList5"/>
    <dgm:cxn modelId="{74C3F433-9145-4402-8EC9-00CA0A169924}" type="presParOf" srcId="{01407957-4D38-4377-A968-DE3542B213A1}" destId="{C7ABD91F-C70C-4195-81EA-E57EB1ECB545}" srcOrd="8" destOrd="0" presId="urn:microsoft.com/office/officeart/2005/8/layout/vList5"/>
    <dgm:cxn modelId="{BCE04705-9961-4C81-9435-D9B0EF00F9AB}" type="presParOf" srcId="{C7ABD91F-C70C-4195-81EA-E57EB1ECB545}" destId="{F2FAF598-E576-457F-9539-FF253BE67646}" srcOrd="0" destOrd="0" presId="urn:microsoft.com/office/officeart/2005/8/layout/vList5"/>
    <dgm:cxn modelId="{4A667000-77FA-4DE2-B323-6A86B439C1D8}" type="presParOf" srcId="{01407957-4D38-4377-A968-DE3542B213A1}" destId="{D2E99F46-73F8-4C32-8B9B-CBBFD5C1E09E}" srcOrd="9" destOrd="0" presId="urn:microsoft.com/office/officeart/2005/8/layout/vList5"/>
    <dgm:cxn modelId="{F6C51F4E-947D-42CB-862D-1CF35CDCE754}" type="presParOf" srcId="{01407957-4D38-4377-A968-DE3542B213A1}" destId="{8C06E4B1-4E49-4C76-B462-995072E62928}" srcOrd="10" destOrd="0" presId="urn:microsoft.com/office/officeart/2005/8/layout/vList5"/>
    <dgm:cxn modelId="{F6056763-FEEF-4902-B84F-6AED38060219}" type="presParOf" srcId="{8C06E4B1-4E49-4C76-B462-995072E62928}" destId="{C1FB0C17-F2A5-4922-AC83-C0921AA0A4B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DF99E-47C0-4391-920B-BB0942B995E5}">
      <dsp:nvSpPr>
        <dsp:cNvPr id="0" name=""/>
        <dsp:cNvSpPr/>
      </dsp:nvSpPr>
      <dsp:spPr>
        <a:xfrm>
          <a:off x="3084887" y="890539"/>
          <a:ext cx="6774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7457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05915" y="932719"/>
        <a:ext cx="35402" cy="7080"/>
      </dsp:txXfrm>
    </dsp:sp>
    <dsp:sp modelId="{9F8E247C-9FB9-4151-B642-C4B3EFC625E5}">
      <dsp:nvSpPr>
        <dsp:cNvPr id="0" name=""/>
        <dsp:cNvSpPr/>
      </dsp:nvSpPr>
      <dsp:spPr>
        <a:xfrm>
          <a:off x="8178" y="12707"/>
          <a:ext cx="3078509" cy="18471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850" tIns="158343" rIns="150850" bIns="15834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/>
            <a:t>DOBITI UVID U NEKE OD NAJPOPULARNIJIH APLIKACIJA ZA KORIŠTENJE U NASTAVI</a:t>
          </a:r>
          <a:endParaRPr lang="en-US" sz="2000" kern="1200"/>
        </a:p>
      </dsp:txBody>
      <dsp:txXfrm>
        <a:off x="8178" y="12707"/>
        <a:ext cx="3078509" cy="1847105"/>
      </dsp:txXfrm>
    </dsp:sp>
    <dsp:sp modelId="{CE7E8069-7134-44C8-8F28-CAD99F3BF74B}">
      <dsp:nvSpPr>
        <dsp:cNvPr id="0" name=""/>
        <dsp:cNvSpPr/>
      </dsp:nvSpPr>
      <dsp:spPr>
        <a:xfrm>
          <a:off x="6871454" y="890539"/>
          <a:ext cx="6774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7457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92482" y="932719"/>
        <a:ext cx="35402" cy="7080"/>
      </dsp:txXfrm>
    </dsp:sp>
    <dsp:sp modelId="{504E9E32-451B-4D7E-B05D-597221AC7A5C}">
      <dsp:nvSpPr>
        <dsp:cNvPr id="0" name=""/>
        <dsp:cNvSpPr/>
      </dsp:nvSpPr>
      <dsp:spPr>
        <a:xfrm>
          <a:off x="3794745" y="12707"/>
          <a:ext cx="3078509" cy="18471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850" tIns="158343" rIns="150850" bIns="15834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/>
            <a:t>UPOZNATI SE S DRUŠTVENIM MREŽAMA I NAUČITI KAKO IH KORISTITI U NASTAVI</a:t>
          </a:r>
          <a:endParaRPr lang="en-US" sz="2000" kern="1200"/>
        </a:p>
      </dsp:txBody>
      <dsp:txXfrm>
        <a:off x="3794745" y="12707"/>
        <a:ext cx="3078509" cy="1847105"/>
      </dsp:txXfrm>
    </dsp:sp>
    <dsp:sp modelId="{5F21CCEA-6731-49D0-BAE1-79A8CAA1A87C}">
      <dsp:nvSpPr>
        <dsp:cNvPr id="0" name=""/>
        <dsp:cNvSpPr/>
      </dsp:nvSpPr>
      <dsp:spPr>
        <a:xfrm>
          <a:off x="1547432" y="1858012"/>
          <a:ext cx="7573134" cy="677457"/>
        </a:xfrm>
        <a:custGeom>
          <a:avLst/>
          <a:gdLst/>
          <a:ahLst/>
          <a:cxnLst/>
          <a:rect l="0" t="0" r="0" b="0"/>
          <a:pathLst>
            <a:path>
              <a:moveTo>
                <a:pt x="7573134" y="0"/>
              </a:moveTo>
              <a:lnTo>
                <a:pt x="7573134" y="355828"/>
              </a:lnTo>
              <a:lnTo>
                <a:pt x="0" y="355828"/>
              </a:lnTo>
              <a:lnTo>
                <a:pt x="0" y="677457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43845" y="2193201"/>
        <a:ext cx="380308" cy="7080"/>
      </dsp:txXfrm>
    </dsp:sp>
    <dsp:sp modelId="{C0BF3BFD-2A3A-4333-A960-DD1FA2E59953}">
      <dsp:nvSpPr>
        <dsp:cNvPr id="0" name=""/>
        <dsp:cNvSpPr/>
      </dsp:nvSpPr>
      <dsp:spPr>
        <a:xfrm>
          <a:off x="7581312" y="12707"/>
          <a:ext cx="3078509" cy="18471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850" tIns="158343" rIns="150850" bIns="15834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/>
            <a:t>NAUČITI NAPRAVITI WEB STRANICU ILI BLOG</a:t>
          </a:r>
          <a:endParaRPr lang="en-US" sz="2000" kern="1200"/>
        </a:p>
      </dsp:txBody>
      <dsp:txXfrm>
        <a:off x="7581312" y="12707"/>
        <a:ext cx="3078509" cy="1847105"/>
      </dsp:txXfrm>
    </dsp:sp>
    <dsp:sp modelId="{74190FED-FC56-4B6A-8183-23CBBE48B19E}">
      <dsp:nvSpPr>
        <dsp:cNvPr id="0" name=""/>
        <dsp:cNvSpPr/>
      </dsp:nvSpPr>
      <dsp:spPr>
        <a:xfrm>
          <a:off x="3084887" y="3445703"/>
          <a:ext cx="6774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7457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05915" y="3487882"/>
        <a:ext cx="35402" cy="7080"/>
      </dsp:txXfrm>
    </dsp:sp>
    <dsp:sp modelId="{BBCC38E4-582B-430C-A2FE-6D46B7CBCC57}">
      <dsp:nvSpPr>
        <dsp:cNvPr id="0" name=""/>
        <dsp:cNvSpPr/>
      </dsp:nvSpPr>
      <dsp:spPr>
        <a:xfrm>
          <a:off x="8178" y="2567870"/>
          <a:ext cx="3078509" cy="18471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850" tIns="158343" rIns="150850" bIns="15834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/>
            <a:t>DOBITI NOVU PERSPEKTIVU VEZANU ZA IKT</a:t>
          </a:r>
          <a:endParaRPr lang="en-US" sz="2000" kern="1200"/>
        </a:p>
      </dsp:txBody>
      <dsp:txXfrm>
        <a:off x="8178" y="2567870"/>
        <a:ext cx="3078509" cy="1847105"/>
      </dsp:txXfrm>
    </dsp:sp>
    <dsp:sp modelId="{F172F9F7-A85F-44C1-95D3-947F5C788031}">
      <dsp:nvSpPr>
        <dsp:cNvPr id="0" name=""/>
        <dsp:cNvSpPr/>
      </dsp:nvSpPr>
      <dsp:spPr>
        <a:xfrm>
          <a:off x="6871454" y="3445703"/>
          <a:ext cx="6774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7457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92482" y="3487882"/>
        <a:ext cx="35402" cy="7080"/>
      </dsp:txXfrm>
    </dsp:sp>
    <dsp:sp modelId="{47DFD172-60FB-4A9D-8C61-45D88970728E}">
      <dsp:nvSpPr>
        <dsp:cNvPr id="0" name=""/>
        <dsp:cNvSpPr/>
      </dsp:nvSpPr>
      <dsp:spPr>
        <a:xfrm>
          <a:off x="3794745" y="2567870"/>
          <a:ext cx="3078509" cy="18471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850" tIns="158343" rIns="150850" bIns="15834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/>
            <a:t>UČINITI NASTAVU ZANIMLJIVIJOM UZ POMOĆ NOVIH ALATA</a:t>
          </a:r>
          <a:endParaRPr lang="en-US" sz="2000" kern="1200"/>
        </a:p>
      </dsp:txBody>
      <dsp:txXfrm>
        <a:off x="3794745" y="2567870"/>
        <a:ext cx="3078509" cy="1847105"/>
      </dsp:txXfrm>
    </dsp:sp>
    <dsp:sp modelId="{23499079-A93A-43C4-B057-9B243A06589C}">
      <dsp:nvSpPr>
        <dsp:cNvPr id="0" name=""/>
        <dsp:cNvSpPr/>
      </dsp:nvSpPr>
      <dsp:spPr>
        <a:xfrm>
          <a:off x="7581312" y="2567870"/>
          <a:ext cx="3078509" cy="18471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850" tIns="158343" rIns="150850" bIns="15834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/>
            <a:t>PODIJELITI ISKUSTVA S KOLEGAMA IZ DRUGIH DRŽAVA</a:t>
          </a:r>
          <a:endParaRPr lang="en-US" sz="2000" kern="1200"/>
        </a:p>
      </dsp:txBody>
      <dsp:txXfrm>
        <a:off x="7581312" y="2567870"/>
        <a:ext cx="3078509" cy="18471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75E7E-E261-4C28-8D0C-E68E61A41213}">
      <dsp:nvSpPr>
        <dsp:cNvPr id="0" name=""/>
        <dsp:cNvSpPr/>
      </dsp:nvSpPr>
      <dsp:spPr>
        <a:xfrm>
          <a:off x="1964560" y="2339"/>
          <a:ext cx="2210130" cy="102299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FIGJAM</a:t>
          </a:r>
          <a:endParaRPr lang="en-US" sz="2600" kern="1200" dirty="0"/>
        </a:p>
      </dsp:txBody>
      <dsp:txXfrm>
        <a:off x="2014499" y="52278"/>
        <a:ext cx="2110252" cy="923120"/>
      </dsp:txXfrm>
    </dsp:sp>
    <dsp:sp modelId="{553BE95D-D6E8-4326-89EB-95B2771E9998}">
      <dsp:nvSpPr>
        <dsp:cNvPr id="0" name=""/>
        <dsp:cNvSpPr/>
      </dsp:nvSpPr>
      <dsp:spPr>
        <a:xfrm>
          <a:off x="1964560" y="1076488"/>
          <a:ext cx="2210130" cy="1022998"/>
        </a:xfrm>
        <a:prstGeom prst="roundRect">
          <a:avLst/>
        </a:prstGeom>
        <a:solidFill>
          <a:schemeClr val="accent5">
            <a:hueOff val="5026284"/>
            <a:satOff val="105"/>
            <a:lumOff val="-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/>
            <a:t>PADLET</a:t>
          </a:r>
          <a:endParaRPr lang="en-US" sz="2600" kern="1200"/>
        </a:p>
      </dsp:txBody>
      <dsp:txXfrm>
        <a:off x="2014499" y="1126427"/>
        <a:ext cx="2110252" cy="923120"/>
      </dsp:txXfrm>
    </dsp:sp>
    <dsp:sp modelId="{A1FD1A8A-53FC-4C64-AFBB-3859CEBFC32E}">
      <dsp:nvSpPr>
        <dsp:cNvPr id="0" name=""/>
        <dsp:cNvSpPr/>
      </dsp:nvSpPr>
      <dsp:spPr>
        <a:xfrm>
          <a:off x="1964560" y="2150637"/>
          <a:ext cx="2210130" cy="1022998"/>
        </a:xfrm>
        <a:prstGeom prst="roundRect">
          <a:avLst/>
        </a:prstGeom>
        <a:solidFill>
          <a:schemeClr val="accent5">
            <a:hueOff val="10052567"/>
            <a:satOff val="209"/>
            <a:lumOff val="-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/>
            <a:t>CANVA</a:t>
          </a:r>
          <a:endParaRPr lang="en-US" sz="2600" kern="1200"/>
        </a:p>
      </dsp:txBody>
      <dsp:txXfrm>
        <a:off x="2014499" y="2200576"/>
        <a:ext cx="2110252" cy="923120"/>
      </dsp:txXfrm>
    </dsp:sp>
    <dsp:sp modelId="{D998DA60-0527-4637-B6D7-AD116E8B593C}">
      <dsp:nvSpPr>
        <dsp:cNvPr id="0" name=""/>
        <dsp:cNvSpPr/>
      </dsp:nvSpPr>
      <dsp:spPr>
        <a:xfrm>
          <a:off x="1964560" y="3224786"/>
          <a:ext cx="2210130" cy="1022998"/>
        </a:xfrm>
        <a:prstGeom prst="roundRect">
          <a:avLst/>
        </a:prstGeom>
        <a:solidFill>
          <a:schemeClr val="accent5">
            <a:hueOff val="15078851"/>
            <a:satOff val="314"/>
            <a:lumOff val="-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/>
            <a:t>LINGOCLIP</a:t>
          </a:r>
          <a:endParaRPr lang="en-US" sz="2600" kern="1200"/>
        </a:p>
      </dsp:txBody>
      <dsp:txXfrm>
        <a:off x="2014499" y="3274725"/>
        <a:ext cx="2110252" cy="923120"/>
      </dsp:txXfrm>
    </dsp:sp>
    <dsp:sp modelId="{F57A2EC6-F261-4E4E-802F-131B9EC8934B}">
      <dsp:nvSpPr>
        <dsp:cNvPr id="0" name=""/>
        <dsp:cNvSpPr/>
      </dsp:nvSpPr>
      <dsp:spPr>
        <a:xfrm>
          <a:off x="1964560" y="4298935"/>
          <a:ext cx="2210130" cy="1022998"/>
        </a:xfrm>
        <a:prstGeom prst="roundRect">
          <a:avLst/>
        </a:prstGeom>
        <a:solidFill>
          <a:schemeClr val="accent5">
            <a:hueOff val="20105134"/>
            <a:satOff val="418"/>
            <a:lumOff val="-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/>
            <a:t>MONKEY QR</a:t>
          </a:r>
          <a:endParaRPr lang="en-US" sz="2600" kern="1200"/>
        </a:p>
      </dsp:txBody>
      <dsp:txXfrm>
        <a:off x="2014499" y="4348874"/>
        <a:ext cx="2110252" cy="923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75E7E-E261-4C28-8D0C-E68E61A41213}">
      <dsp:nvSpPr>
        <dsp:cNvPr id="0" name=""/>
        <dsp:cNvSpPr/>
      </dsp:nvSpPr>
      <dsp:spPr>
        <a:xfrm>
          <a:off x="1991877" y="0"/>
          <a:ext cx="2210130" cy="8514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/>
            <a:t>TED ED</a:t>
          </a:r>
          <a:endParaRPr lang="en-US" sz="1900" kern="1200" dirty="0"/>
        </a:p>
      </dsp:txBody>
      <dsp:txXfrm>
        <a:off x="2033440" y="41563"/>
        <a:ext cx="2127004" cy="768289"/>
      </dsp:txXfrm>
    </dsp:sp>
    <dsp:sp modelId="{553BE95D-D6E8-4326-89EB-95B2771E9998}">
      <dsp:nvSpPr>
        <dsp:cNvPr id="0" name=""/>
        <dsp:cNvSpPr/>
      </dsp:nvSpPr>
      <dsp:spPr>
        <a:xfrm>
          <a:off x="1964560" y="895449"/>
          <a:ext cx="2210130" cy="851415"/>
        </a:xfrm>
        <a:prstGeom prst="roundRect">
          <a:avLst/>
        </a:prstGeom>
        <a:solidFill>
          <a:schemeClr val="accent5">
            <a:hueOff val="4021027"/>
            <a:satOff val="84"/>
            <a:lumOff val="-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/>
            <a:t>GENIALLY</a:t>
          </a:r>
          <a:endParaRPr lang="en-US" sz="1900" kern="1200" dirty="0"/>
        </a:p>
      </dsp:txBody>
      <dsp:txXfrm>
        <a:off x="2006123" y="937012"/>
        <a:ext cx="2127004" cy="768289"/>
      </dsp:txXfrm>
    </dsp:sp>
    <dsp:sp modelId="{A1FD1A8A-53FC-4C64-AFBB-3859CEBFC32E}">
      <dsp:nvSpPr>
        <dsp:cNvPr id="0" name=""/>
        <dsp:cNvSpPr/>
      </dsp:nvSpPr>
      <dsp:spPr>
        <a:xfrm>
          <a:off x="1964560" y="1789435"/>
          <a:ext cx="2210130" cy="851415"/>
        </a:xfrm>
        <a:prstGeom prst="roundRect">
          <a:avLst/>
        </a:prstGeom>
        <a:solidFill>
          <a:schemeClr val="accent5">
            <a:hueOff val="8042054"/>
            <a:satOff val="167"/>
            <a:lumOff val="-2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/>
            <a:t>WORDWALL</a:t>
          </a:r>
          <a:endParaRPr lang="en-US" sz="1900" kern="1200" dirty="0"/>
        </a:p>
      </dsp:txBody>
      <dsp:txXfrm>
        <a:off x="2006123" y="1830998"/>
        <a:ext cx="2127004" cy="768289"/>
      </dsp:txXfrm>
    </dsp:sp>
    <dsp:sp modelId="{D998DA60-0527-4637-B6D7-AD116E8B593C}">
      <dsp:nvSpPr>
        <dsp:cNvPr id="0" name=""/>
        <dsp:cNvSpPr/>
      </dsp:nvSpPr>
      <dsp:spPr>
        <a:xfrm>
          <a:off x="1964560" y="2683422"/>
          <a:ext cx="2210130" cy="851415"/>
        </a:xfrm>
        <a:prstGeom prst="roundRect">
          <a:avLst/>
        </a:prstGeom>
        <a:solidFill>
          <a:schemeClr val="accent5">
            <a:hueOff val="12063081"/>
            <a:satOff val="251"/>
            <a:lumOff val="-4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/>
            <a:t>ACTIONBOUND</a:t>
          </a:r>
          <a:endParaRPr lang="en-US" sz="1900" kern="1200" dirty="0"/>
        </a:p>
      </dsp:txBody>
      <dsp:txXfrm>
        <a:off x="2006123" y="2724985"/>
        <a:ext cx="2127004" cy="768289"/>
      </dsp:txXfrm>
    </dsp:sp>
    <dsp:sp modelId="{F2FAF598-E576-457F-9539-FF253BE67646}">
      <dsp:nvSpPr>
        <dsp:cNvPr id="0" name=""/>
        <dsp:cNvSpPr/>
      </dsp:nvSpPr>
      <dsp:spPr>
        <a:xfrm>
          <a:off x="1964560" y="3577409"/>
          <a:ext cx="2210130" cy="851415"/>
        </a:xfrm>
        <a:prstGeom prst="roundRect">
          <a:avLst/>
        </a:prstGeom>
        <a:solidFill>
          <a:schemeClr val="accent5">
            <a:hueOff val="16084107"/>
            <a:satOff val="334"/>
            <a:lumOff val="-56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/>
            <a:t>BAAMBOOZLE</a:t>
          </a:r>
          <a:endParaRPr lang="en-US" sz="1900" kern="1200"/>
        </a:p>
      </dsp:txBody>
      <dsp:txXfrm>
        <a:off x="2006123" y="3618972"/>
        <a:ext cx="2127004" cy="768289"/>
      </dsp:txXfrm>
    </dsp:sp>
    <dsp:sp modelId="{C1FB0C17-F2A5-4922-AC83-C0921AA0A4B1}">
      <dsp:nvSpPr>
        <dsp:cNvPr id="0" name=""/>
        <dsp:cNvSpPr/>
      </dsp:nvSpPr>
      <dsp:spPr>
        <a:xfrm>
          <a:off x="1964560" y="4471395"/>
          <a:ext cx="2210130" cy="851415"/>
        </a:xfrm>
        <a:prstGeom prst="roundRect">
          <a:avLst/>
        </a:prstGeom>
        <a:solidFill>
          <a:schemeClr val="accent5">
            <a:hueOff val="20105134"/>
            <a:satOff val="418"/>
            <a:lumOff val="-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/>
            <a:t>MENTIMETER</a:t>
          </a:r>
          <a:endParaRPr lang="en-US" sz="1900" kern="1200" dirty="0"/>
        </a:p>
      </dsp:txBody>
      <dsp:txXfrm>
        <a:off x="2006123" y="4512958"/>
        <a:ext cx="2127004" cy="768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0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99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27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4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11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95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35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58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70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53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95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946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baamboozle.com/mygame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d.ted.com/on/hOuesWre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actionbound.com/qrcodes/things-to-do-in-tenerife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ordwall.net/resource/17205471/hrvatski-jezik/lektira-tri-medvjeda-i-gitara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read.bookcreator.com/u67vO6uuWBf0qRJXyX4rsNxeayv2/6Ype1DtNQZ2beBdleFDgXQ/6e47GHEySCSwwVTIJsUWIA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sites.google.com/view/brankicaimirta/ho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hyperlink" Target="https://padlet.com/iclofent/new-tech-04-24-tqbe8encddwrb9ry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nva.com/design/DAGCL0EK12Y/Hkfx86fSrlvFZzeadwVAzQ/view?utm_content=DAGCL0EK12Y&amp;utm_campaign=designshare&amp;utm_medium=link&amp;utm_source=editor#5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pp.genial.ly/editor/6618fd2f62422e00141fd620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dlet.com/BrankicaV/primary-school-jordanovac-zagreb-h7leia0mhqs5rwnw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ntimeter.com/app/presentation/alrjjoon4a9mgn5wc1nf6nmafpdgp6hm/heji23gemya1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 descr="Top view of wood desk with the plant, white keyboard, coffee in a white mug, notebook, and pen">
            <a:extLst>
              <a:ext uri="{FF2B5EF4-FFF2-40B4-BE49-F238E27FC236}">
                <a16:creationId xmlns:a16="http://schemas.microsoft.com/office/drawing/2014/main" id="{EF893F3D-5847-1C0F-E4F8-04DA03F764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9" b="15175"/>
          <a:stretch/>
        </p:blipFill>
        <p:spPr>
          <a:xfrm>
            <a:off x="20" y="-1"/>
            <a:ext cx="12191980" cy="6858001"/>
          </a:xfrm>
          <a:custGeom>
            <a:avLst/>
            <a:gdLst/>
            <a:ahLst/>
            <a:cxnLst/>
            <a:rect l="l" t="t" r="r" b="b"/>
            <a:pathLst>
              <a:path w="12191999" h="6857999"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4628129" y="6857999"/>
                </a:lnTo>
                <a:lnTo>
                  <a:pt x="4734519" y="6819371"/>
                </a:lnTo>
                <a:cubicBezTo>
                  <a:pt x="4938119" y="6741181"/>
                  <a:pt x="5132935" y="6652933"/>
                  <a:pt x="5315781" y="6551721"/>
                </a:cubicBezTo>
                <a:cubicBezTo>
                  <a:pt x="6619811" y="5830059"/>
                  <a:pt x="6364610" y="4934281"/>
                  <a:pt x="6058656" y="3948664"/>
                </a:cubicBezTo>
                <a:cubicBezTo>
                  <a:pt x="5601502" y="2476708"/>
                  <a:pt x="4958009" y="1222984"/>
                  <a:pt x="2540911" y="827627"/>
                </a:cubicBezTo>
                <a:cubicBezTo>
                  <a:pt x="1760946" y="699982"/>
                  <a:pt x="986522" y="591203"/>
                  <a:pt x="238021" y="541759"/>
                </a:cubicBezTo>
                <a:lnTo>
                  <a:pt x="0" y="529223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B2B1500-BB55-471C-8A9E-67288297E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045E22C-A99D-41BB-AF14-EF1B1E745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6130391" cy="672147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696DA5-5006-4E4D-B083-D8447C136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4572000" cy="1524000"/>
          </a:xfrm>
        </p:spPr>
        <p:txBody>
          <a:bodyPr anchor="b">
            <a:normAutofit/>
          </a:bodyPr>
          <a:lstStyle/>
          <a:p>
            <a:pPr algn="l"/>
            <a:r>
              <a:rPr lang="en-GB" dirty="0"/>
              <a:t>TENERIFE, 7. </a:t>
            </a:r>
            <a:r>
              <a:rPr lang="hr-HR" dirty="0"/>
              <a:t>– 13. TRAVNJA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806BD7-0F45-4F61-A727-44F29EAB1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99787"/>
            <a:ext cx="4572000" cy="2286000"/>
          </a:xfrm>
        </p:spPr>
        <p:txBody>
          <a:bodyPr>
            <a:normAutofit fontScale="90000"/>
          </a:bodyPr>
          <a:lstStyle/>
          <a:p>
            <a:pPr algn="l"/>
            <a:r>
              <a:rPr lang="en-GB" sz="4400" dirty="0"/>
              <a:t>MAKING THE MOST OF NEW TECHNOLOGIES, APPS AND SOCIAL MEDIA IN THE CLASSROOM</a:t>
            </a:r>
          </a:p>
        </p:txBody>
      </p:sp>
    </p:spTree>
    <p:extLst>
      <p:ext uri="{BB962C8B-B14F-4D97-AF65-F5344CB8AC3E}">
        <p14:creationId xmlns:p14="http://schemas.microsoft.com/office/powerpoint/2010/main" val="2146726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357DC42-E636-471A-87B1-B4012E9288FF}"/>
              </a:ext>
            </a:extLst>
          </p:cNvPr>
          <p:cNvGrpSpPr/>
          <p:nvPr/>
        </p:nvGrpSpPr>
        <p:grpSpPr>
          <a:xfrm>
            <a:off x="105595" y="100890"/>
            <a:ext cx="1969476" cy="1181686"/>
            <a:chOff x="3168099" y="2760610"/>
            <a:chExt cx="1969476" cy="11816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2875C4-8898-4376-8BA0-310145585111}"/>
                </a:ext>
              </a:extLst>
            </p:cNvPr>
            <p:cNvSpPr/>
            <p:nvPr/>
          </p:nvSpPr>
          <p:spPr>
            <a:xfrm>
              <a:off x="3168099" y="2760610"/>
              <a:ext cx="1969476" cy="118168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6754279"/>
                <a:satOff val="348"/>
                <a:lumOff val="-5882"/>
                <a:alphaOff val="0"/>
              </a:schemeClr>
            </a:fillRef>
            <a:effectRef idx="0">
              <a:schemeClr val="accent5">
                <a:hueOff val="16754279"/>
                <a:satOff val="348"/>
                <a:lumOff val="-588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71A19EE-BE43-4C9A-AC73-013BA44097CA}"/>
                </a:ext>
              </a:extLst>
            </p:cNvPr>
            <p:cNvSpPr txBox="1"/>
            <p:nvPr/>
          </p:nvSpPr>
          <p:spPr>
            <a:xfrm>
              <a:off x="3168099" y="2760610"/>
              <a:ext cx="1969476" cy="11816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r-HR" sz="2000" kern="1200"/>
                <a:t>BAAMBOOZLE</a:t>
              </a:r>
              <a:endParaRPr lang="en-US" sz="2000" kern="120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CB627F-FBEC-4D8C-8278-5D046218B565}"/>
              </a:ext>
            </a:extLst>
          </p:cNvPr>
          <p:cNvSpPr txBox="1"/>
          <p:nvPr/>
        </p:nvSpPr>
        <p:spPr>
          <a:xfrm>
            <a:off x="2904565" y="21149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https://www.baamboozle.com/mygames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910E47-699F-4D77-B152-37AA0CFAA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94" y="1088383"/>
            <a:ext cx="11889181" cy="562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78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46F52BE-B7E8-4D88-9B89-E695C033987E}"/>
              </a:ext>
            </a:extLst>
          </p:cNvPr>
          <p:cNvGrpSpPr/>
          <p:nvPr/>
        </p:nvGrpSpPr>
        <p:grpSpPr>
          <a:xfrm>
            <a:off x="145677" y="127747"/>
            <a:ext cx="2472017" cy="1261782"/>
            <a:chOff x="247650" y="0"/>
            <a:chExt cx="2666999" cy="1600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B34FEB6-0E18-4B3F-80E5-95D559C21B14}"/>
                </a:ext>
              </a:extLst>
            </p:cNvPr>
            <p:cNvSpPr/>
            <p:nvPr/>
          </p:nvSpPr>
          <p:spPr>
            <a:xfrm>
              <a:off x="247650" y="0"/>
              <a:ext cx="2666999" cy="160020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BF2279-47CA-44CC-9201-943481F4CB5E}"/>
                </a:ext>
              </a:extLst>
            </p:cNvPr>
            <p:cNvSpPr txBox="1"/>
            <p:nvPr/>
          </p:nvSpPr>
          <p:spPr>
            <a:xfrm>
              <a:off x="247650" y="0"/>
              <a:ext cx="2666999" cy="1600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r-HR" sz="2500" kern="1200" dirty="0"/>
                <a:t>TED-ED</a:t>
              </a:r>
              <a:endParaRPr lang="en-US" sz="2500" kern="120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3587CF8-7ACD-41DC-B800-63A487078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77" y="1550894"/>
            <a:ext cx="11884958" cy="51793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E66DA7-C7C2-4678-B573-7C5D7A2C03B0}"/>
              </a:ext>
            </a:extLst>
          </p:cNvPr>
          <p:cNvSpPr txBox="1"/>
          <p:nvPr/>
        </p:nvSpPr>
        <p:spPr>
          <a:xfrm>
            <a:off x="2814918" y="22771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https://ed.ted.com/on/hOuesWre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0678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3C42FB-4A71-4330-8BD7-7CAFD83DE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118" y="190499"/>
            <a:ext cx="11833411" cy="6479241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3B02D84-10A8-4C55-820A-FAC24B3791D9}"/>
              </a:ext>
            </a:extLst>
          </p:cNvPr>
          <p:cNvGrpSpPr/>
          <p:nvPr/>
        </p:nvGrpSpPr>
        <p:grpSpPr>
          <a:xfrm>
            <a:off x="2550121" y="5058333"/>
            <a:ext cx="2694232" cy="1315572"/>
            <a:chOff x="3181350" y="1866900"/>
            <a:chExt cx="2666999" cy="16002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DD8DE6-3509-45AC-B24E-C9C2B895E335}"/>
                </a:ext>
              </a:extLst>
            </p:cNvPr>
            <p:cNvSpPr/>
            <p:nvPr/>
          </p:nvSpPr>
          <p:spPr>
            <a:xfrm>
              <a:off x="3181350" y="1866900"/>
              <a:ext cx="2666999" cy="160020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709603-E898-4293-B73D-ADF08DE1CA4D}"/>
                </a:ext>
              </a:extLst>
            </p:cNvPr>
            <p:cNvSpPr txBox="1"/>
            <p:nvPr/>
          </p:nvSpPr>
          <p:spPr>
            <a:xfrm>
              <a:off x="3181350" y="1866900"/>
              <a:ext cx="2666999" cy="1600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r-HR" sz="2500" kern="1200"/>
                <a:t>ACTIONBOUND</a:t>
              </a:r>
              <a:endParaRPr lang="en-US" sz="2500" kern="120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5221C71-376E-4758-939B-171B5763BDF3}"/>
              </a:ext>
            </a:extLst>
          </p:cNvPr>
          <p:cNvSpPr txBox="1"/>
          <p:nvPr/>
        </p:nvSpPr>
        <p:spPr>
          <a:xfrm>
            <a:off x="681319" y="4313391"/>
            <a:ext cx="5809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hlinkClick r:id="rId3"/>
              </a:rPr>
              <a:t>https://en.actionbound.com/qrcodes/things-to-do-in-tenerife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086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7C182BB-E593-4B3D-9D13-BB2474755DD9}"/>
              </a:ext>
            </a:extLst>
          </p:cNvPr>
          <p:cNvGrpSpPr/>
          <p:nvPr/>
        </p:nvGrpSpPr>
        <p:grpSpPr>
          <a:xfrm>
            <a:off x="486336" y="116541"/>
            <a:ext cx="2256864" cy="1136276"/>
            <a:chOff x="3181350" y="0"/>
            <a:chExt cx="2666999" cy="1600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5E6F59-0461-47D9-8CC4-76CE1742E1EF}"/>
                </a:ext>
              </a:extLst>
            </p:cNvPr>
            <p:cNvSpPr/>
            <p:nvPr/>
          </p:nvSpPr>
          <p:spPr>
            <a:xfrm>
              <a:off x="3181350" y="0"/>
              <a:ext cx="2666999" cy="160020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5EC721-7581-4A5A-8613-1B58D3C34F41}"/>
                </a:ext>
              </a:extLst>
            </p:cNvPr>
            <p:cNvSpPr txBox="1"/>
            <p:nvPr/>
          </p:nvSpPr>
          <p:spPr>
            <a:xfrm>
              <a:off x="3181350" y="0"/>
              <a:ext cx="2666999" cy="1600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r-HR" sz="2500" kern="1200" dirty="0"/>
                <a:t>WORLDWALL</a:t>
              </a:r>
              <a:endParaRPr lang="en-US" sz="2500" kern="12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9F21604-0D6A-48AD-82F8-D334C722B8D7}"/>
              </a:ext>
            </a:extLst>
          </p:cNvPr>
          <p:cNvSpPr txBox="1"/>
          <p:nvPr/>
        </p:nvSpPr>
        <p:spPr>
          <a:xfrm>
            <a:off x="2895600" y="36151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https://wordwall.net/resource/17205471/hrvatski-jezik/lektira-tri-medvjeda-i-gitara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3D90A6-F714-4AAD-8C82-5037C1524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105" y="1551952"/>
            <a:ext cx="8302745" cy="507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14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20EF3-AB37-4D87-A381-60F213D4C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2142" y="5880847"/>
            <a:ext cx="5271247" cy="869577"/>
          </a:xfrm>
        </p:spPr>
        <p:txBody>
          <a:bodyPr>
            <a:normAutofit/>
          </a:bodyPr>
          <a:lstStyle/>
          <a:p>
            <a:r>
              <a:rPr lang="en-GB" sz="1200" dirty="0">
                <a:hlinkClick r:id="rId2"/>
              </a:rPr>
              <a:t>https://read.bookcreator.com/u67vO6uuWBf0qRJXyX4rsNxeayv2/6Ype1DtNQZ2beBdleFDgXQ/6e47GHEySCSwwVTIJsUWIA</a:t>
            </a:r>
            <a:endParaRPr lang="en-GB" sz="1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E201C1-E507-4D49-8BE7-E615A8950F5B}"/>
              </a:ext>
            </a:extLst>
          </p:cNvPr>
          <p:cNvGrpSpPr/>
          <p:nvPr/>
        </p:nvGrpSpPr>
        <p:grpSpPr>
          <a:xfrm>
            <a:off x="602877" y="242047"/>
            <a:ext cx="2256864" cy="1136276"/>
            <a:chOff x="3181350" y="0"/>
            <a:chExt cx="2666999" cy="1600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2D12BA-001C-4487-81E6-F8FD4858D9F0}"/>
                </a:ext>
              </a:extLst>
            </p:cNvPr>
            <p:cNvSpPr/>
            <p:nvPr/>
          </p:nvSpPr>
          <p:spPr>
            <a:xfrm>
              <a:off x="3181350" y="0"/>
              <a:ext cx="2666999" cy="160020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B358F7-9193-4C61-9E0D-4293DE628409}"/>
                </a:ext>
              </a:extLst>
            </p:cNvPr>
            <p:cNvSpPr txBox="1"/>
            <p:nvPr/>
          </p:nvSpPr>
          <p:spPr>
            <a:xfrm>
              <a:off x="3181350" y="0"/>
              <a:ext cx="2666999" cy="1600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r-HR" sz="2500" kern="1200" dirty="0"/>
                <a:t>BOOK CREATOR</a:t>
              </a:r>
              <a:endParaRPr lang="en-US" sz="2500" kern="1200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39EFC78-3F5D-41A7-BDE9-84174C56C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706" y="356183"/>
            <a:ext cx="7334872" cy="552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71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898D17-993F-49C0-8AE2-8C5F898A896A}"/>
              </a:ext>
            </a:extLst>
          </p:cNvPr>
          <p:cNvSpPr txBox="1"/>
          <p:nvPr/>
        </p:nvSpPr>
        <p:spPr>
          <a:xfrm>
            <a:off x="396751" y="3810396"/>
            <a:ext cx="2256864" cy="1136276"/>
          </a:xfrm>
          <a:prstGeom prst="rect">
            <a:avLst/>
          </a:prstGeom>
          <a:solidFill>
            <a:srgbClr val="00B0F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r-HR" sz="2500" kern="1200" dirty="0"/>
              <a:t>MY DREAM APP</a:t>
            </a:r>
            <a:endParaRPr lang="en-US" sz="2500" kern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D023D6-98B2-4608-8B70-95C02E1227C1}"/>
              </a:ext>
            </a:extLst>
          </p:cNvPr>
          <p:cNvSpPr txBox="1"/>
          <p:nvPr/>
        </p:nvSpPr>
        <p:spPr>
          <a:xfrm>
            <a:off x="79310" y="5359444"/>
            <a:ext cx="3483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https://sites.google.com/view/brankicaimirta/home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30BF57-C050-42D3-8D04-3DAE0C987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875"/>
            <a:ext cx="5648011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92AED3-7391-439E-91CE-BAAD2898AF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99"/>
          <a:stretch/>
        </p:blipFill>
        <p:spPr>
          <a:xfrm>
            <a:off x="5856318" y="167200"/>
            <a:ext cx="6095999" cy="3823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9347F5-C376-45C2-A53B-735FDA299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325" y="4187363"/>
            <a:ext cx="6677025" cy="252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56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9829-6A16-47A4-AAD9-AF1C9B1D8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004047"/>
          </a:xfrm>
        </p:spPr>
        <p:txBody>
          <a:bodyPr/>
          <a:lstStyle/>
          <a:p>
            <a:r>
              <a:rPr lang="hr-HR"/>
              <a:t>CILJEVI TEČAJA</a:t>
            </a: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05DDB05-8E0D-AAD9-0A15-26F7A231DDC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2000" y="1676400"/>
          <a:ext cx="10668000" cy="4427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3136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95E8271-D5FF-4A58-A151-6D825CF02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39897" cy="3809999"/>
          </a:xfrm>
          <a:custGeom>
            <a:avLst/>
            <a:gdLst>
              <a:gd name="connsiteX0" fmla="*/ 0 w 4939897"/>
              <a:gd name="connsiteY0" fmla="*/ 0 h 1934415"/>
              <a:gd name="connsiteX1" fmla="*/ 4465929 w 4939897"/>
              <a:gd name="connsiteY1" fmla="*/ 0 h 1934415"/>
              <a:gd name="connsiteX2" fmla="*/ 4488924 w 4939897"/>
              <a:gd name="connsiteY2" fmla="*/ 19060 h 1934415"/>
              <a:gd name="connsiteX3" fmla="*/ 4930284 w 4939897"/>
              <a:gd name="connsiteY3" fmla="*/ 902192 h 1934415"/>
              <a:gd name="connsiteX4" fmla="*/ 4062070 w 4939897"/>
              <a:gd name="connsiteY4" fmla="*/ 1639180 h 1934415"/>
              <a:gd name="connsiteX5" fmla="*/ 2991177 w 4939897"/>
              <a:gd name="connsiteY5" fmla="*/ 1934355 h 1934415"/>
              <a:gd name="connsiteX6" fmla="*/ 1001442 w 4939897"/>
              <a:gd name="connsiteY6" fmla="*/ 1260124 h 1934415"/>
              <a:gd name="connsiteX7" fmla="*/ 294151 w 4939897"/>
              <a:gd name="connsiteY7" fmla="*/ 1060052 h 1934415"/>
              <a:gd name="connsiteX8" fmla="*/ 0 w 4939897"/>
              <a:gd name="connsiteY8" fmla="*/ 989104 h 1934415"/>
              <a:gd name="connsiteX9" fmla="*/ 0 w 4939897"/>
              <a:gd name="connsiteY9" fmla="*/ 0 h 1934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39897" h="1934415">
                <a:moveTo>
                  <a:pt x="0" y="0"/>
                </a:moveTo>
                <a:lnTo>
                  <a:pt x="4465929" y="0"/>
                </a:lnTo>
                <a:lnTo>
                  <a:pt x="4488924" y="19060"/>
                </a:lnTo>
                <a:cubicBezTo>
                  <a:pt x="4783094" y="277980"/>
                  <a:pt x="4987466" y="609911"/>
                  <a:pt x="4930284" y="902192"/>
                </a:cubicBezTo>
                <a:cubicBezTo>
                  <a:pt x="4861323" y="1254367"/>
                  <a:pt x="4448191" y="1461726"/>
                  <a:pt x="4062070" y="1639180"/>
                </a:cubicBezTo>
                <a:cubicBezTo>
                  <a:pt x="3741231" y="1786528"/>
                  <a:pt x="3401594" y="1937890"/>
                  <a:pt x="2991177" y="1934355"/>
                </a:cubicBezTo>
                <a:cubicBezTo>
                  <a:pt x="2307904" y="1928562"/>
                  <a:pt x="1665224" y="1509149"/>
                  <a:pt x="1001442" y="1260124"/>
                </a:cubicBezTo>
                <a:cubicBezTo>
                  <a:pt x="806589" y="1187040"/>
                  <a:pt x="560285" y="1124281"/>
                  <a:pt x="294151" y="1060052"/>
                </a:cubicBezTo>
                <a:lnTo>
                  <a:pt x="0" y="9891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121B1B-77B1-470B-9FF1-074C68C67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761999"/>
            <a:ext cx="5476875" cy="3629026"/>
          </a:xfrm>
        </p:spPr>
        <p:txBody>
          <a:bodyPr anchor="t">
            <a:noAutofit/>
          </a:bodyPr>
          <a:lstStyle/>
          <a:p>
            <a:r>
              <a:rPr lang="hr-HR" sz="5200" dirty="0">
                <a:solidFill>
                  <a:srgbClr val="FFFFFF"/>
                </a:solidFill>
              </a:rPr>
              <a:t>APLIKACIJE I ALATI S KOJIMA SMO SE UPOZNALI NA TEČAJU SU:</a:t>
            </a:r>
            <a:endParaRPr lang="en-GB" sz="5200" dirty="0">
              <a:solidFill>
                <a:srgbClr val="FFFFFF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65E7DAE-0831-45F9-BBA2-9BBD2E397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493E929-55A8-46F3-836C-1C37C8975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4B5F0B6-001C-C9DE-A098-B258D69EA0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3241428"/>
              </p:ext>
            </p:extLst>
          </p:nvPr>
        </p:nvGraphicFramePr>
        <p:xfrm>
          <a:off x="3839585" y="771726"/>
          <a:ext cx="6139252" cy="5324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1AF84599-C434-4A6A-9F8C-02EB50E959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6057560"/>
              </p:ext>
            </p:extLst>
          </p:nvPr>
        </p:nvGraphicFramePr>
        <p:xfrm>
          <a:off x="6609173" y="761016"/>
          <a:ext cx="6139252" cy="5324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8FB02AC-AFB8-4D6B-A005-387E69AA39F6}"/>
              </a:ext>
            </a:extLst>
          </p:cNvPr>
          <p:cNvSpPr txBox="1"/>
          <p:nvPr/>
        </p:nvSpPr>
        <p:spPr>
          <a:xfrm>
            <a:off x="365682" y="5762124"/>
            <a:ext cx="63873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12"/>
              </a:rPr>
              <a:t>https://padlet.com/iclofent/new-tech-04-24-tqbe8encddwrb9ry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1486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075615F8-B807-416B-8DBB-536E4371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D3367DB-2B8E-481D-9387-1B6C9ED8B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6E2F662-3951-4E85-A10D-1150ACD4E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1493EDC-CA29-483B-8DA4-7F34E66D3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A62272F-C3D9-4F86-8904-A514A6C44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A758615-1DD9-4573-B158-169D148A0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74" y="384312"/>
            <a:ext cx="8065400" cy="6089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4E6C50-6032-5F43-049D-E36E92DD7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3390" r="43390"/>
          <a:stretch/>
        </p:blipFill>
        <p:spPr>
          <a:xfrm>
            <a:off x="8640222" y="3598248"/>
            <a:ext cx="2311421" cy="249775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084DD8E-3551-4227-AD1C-3DFFC68D685C}"/>
              </a:ext>
            </a:extLst>
          </p:cNvPr>
          <p:cNvGrpSpPr/>
          <p:nvPr/>
        </p:nvGrpSpPr>
        <p:grpSpPr>
          <a:xfrm>
            <a:off x="8827044" y="833718"/>
            <a:ext cx="2620886" cy="1445436"/>
            <a:chOff x="1001675" y="1381977"/>
            <a:chExt cx="1969476" cy="11816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B01A5FB-5178-4579-8113-C6C4137CE70A}"/>
                </a:ext>
              </a:extLst>
            </p:cNvPr>
            <p:cNvSpPr/>
            <p:nvPr/>
          </p:nvSpPr>
          <p:spPr>
            <a:xfrm>
              <a:off x="1001675" y="1381977"/>
              <a:ext cx="1969476" cy="118168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6701711"/>
                <a:satOff val="139"/>
                <a:lumOff val="-2353"/>
                <a:alphaOff val="0"/>
              </a:schemeClr>
            </a:fillRef>
            <a:effectRef idx="0">
              <a:schemeClr val="accent5">
                <a:hueOff val="6701711"/>
                <a:satOff val="139"/>
                <a:lumOff val="-2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3A4D1C-9F7F-4354-A376-8743AC5DFD45}"/>
                </a:ext>
              </a:extLst>
            </p:cNvPr>
            <p:cNvSpPr txBox="1"/>
            <p:nvPr/>
          </p:nvSpPr>
          <p:spPr>
            <a:xfrm>
              <a:off x="1001675" y="1381977"/>
              <a:ext cx="1969476" cy="11816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r-HR" sz="3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CANVA</a:t>
              </a:r>
              <a:endParaRPr lang="en-US" sz="20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850179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4989B8-78F0-4AF5-9BCF-7E7511BBE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916" y="105278"/>
            <a:ext cx="4590649" cy="2545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EAB17-EB15-4F69-98E5-DD2A66FAC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844" y="1681192"/>
            <a:ext cx="3834936" cy="240558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CF9655-C63B-4FA0-A7B6-EE45B92CA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7059" y="105279"/>
            <a:ext cx="4414027" cy="254502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B6D8E7-D186-45BC-8238-3C011FAEA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92" y="3310171"/>
            <a:ext cx="4334208" cy="2578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90493-D605-403D-A05A-D3134A1A0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0092" y="3213920"/>
            <a:ext cx="3831473" cy="24055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5D87F2-0C84-4879-9C8F-38AF3098DD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6861" y="4416715"/>
            <a:ext cx="4078278" cy="23360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6C4AE4-84A2-4CBD-A43B-EE44E9CE1972}"/>
              </a:ext>
            </a:extLst>
          </p:cNvPr>
          <p:cNvSpPr txBox="1"/>
          <p:nvPr/>
        </p:nvSpPr>
        <p:spPr>
          <a:xfrm>
            <a:off x="95692" y="6043789"/>
            <a:ext cx="37382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hlinkClick r:id="rId8"/>
              </a:rPr>
              <a:t>https://www.canva.com/design/DAGCL0EK12Y/Hkfx86fSrlvFZzeadwVAzQ/view?utm_content=DAGCL0EK12Y&amp;utm_campaign=designshare&amp;utm_medium=link&amp;utm_source=editor#5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896740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53180-4A54-4211-8E77-452AFB3CC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3129" y="235464"/>
            <a:ext cx="4670612" cy="26903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https://app.genial.ly/editor/6618fd2f62422e00141fd620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46BDF5-B884-48B8-BCD6-56960E628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53" y="1515035"/>
            <a:ext cx="11385176" cy="512552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7E32B7A-CFA8-4BA4-9AE6-CAE01068044E}"/>
              </a:ext>
            </a:extLst>
          </p:cNvPr>
          <p:cNvGrpSpPr/>
          <p:nvPr/>
        </p:nvGrpSpPr>
        <p:grpSpPr>
          <a:xfrm>
            <a:off x="519953" y="118829"/>
            <a:ext cx="2232211" cy="1252771"/>
            <a:chOff x="247650" y="3733799"/>
            <a:chExt cx="2666999" cy="16002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317513-434C-4C06-903F-CE5B45419B28}"/>
                </a:ext>
              </a:extLst>
            </p:cNvPr>
            <p:cNvSpPr/>
            <p:nvPr/>
          </p:nvSpPr>
          <p:spPr>
            <a:xfrm>
              <a:off x="247650" y="3733799"/>
              <a:ext cx="2666999" cy="160020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849535-16BB-473D-8608-C4405B1D47F4}"/>
                </a:ext>
              </a:extLst>
            </p:cNvPr>
            <p:cNvSpPr txBox="1"/>
            <p:nvPr/>
          </p:nvSpPr>
          <p:spPr>
            <a:xfrm>
              <a:off x="247650" y="3733799"/>
              <a:ext cx="2666999" cy="1600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r-HR" sz="2500" kern="1200" dirty="0"/>
                <a:t>GENIALLY</a:t>
              </a:r>
              <a:endParaRPr lang="en-US" sz="2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38604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3EA515-588F-49C5-AF26-0CDDD72F9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725" y="134889"/>
            <a:ext cx="10596283" cy="65882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3F08B41-34CD-47D0-9195-DDA475ECC748}"/>
              </a:ext>
            </a:extLst>
          </p:cNvPr>
          <p:cNvGrpSpPr/>
          <p:nvPr/>
        </p:nvGrpSpPr>
        <p:grpSpPr>
          <a:xfrm>
            <a:off x="99992" y="654841"/>
            <a:ext cx="1969476" cy="1181686"/>
            <a:chOff x="1001675" y="3343"/>
            <a:chExt cx="1969476" cy="11816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0AB8BFA-6723-424F-8930-D3294A424048}"/>
                </a:ext>
              </a:extLst>
            </p:cNvPr>
            <p:cNvSpPr/>
            <p:nvPr/>
          </p:nvSpPr>
          <p:spPr>
            <a:xfrm>
              <a:off x="1001675" y="3343"/>
              <a:ext cx="1969476" cy="118168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C15AF9-3A92-437A-BD21-C357DEB71211}"/>
                </a:ext>
              </a:extLst>
            </p:cNvPr>
            <p:cNvSpPr txBox="1"/>
            <p:nvPr/>
          </p:nvSpPr>
          <p:spPr>
            <a:xfrm>
              <a:off x="1001675" y="3343"/>
              <a:ext cx="1969476" cy="11816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r-HR" sz="2000" kern="1200"/>
                <a:t>FIGJAM</a:t>
              </a:r>
              <a:endParaRPr lang="en-US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92252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19F81F4-31F7-4CE6-87D3-76644CDF412E}"/>
              </a:ext>
            </a:extLst>
          </p:cNvPr>
          <p:cNvGrpSpPr/>
          <p:nvPr/>
        </p:nvGrpSpPr>
        <p:grpSpPr>
          <a:xfrm>
            <a:off x="10117294" y="64171"/>
            <a:ext cx="1969476" cy="1181686"/>
            <a:chOff x="3168099" y="3343"/>
            <a:chExt cx="1969476" cy="11816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A721CE-06F4-4B1C-8516-82E875060170}"/>
                </a:ext>
              </a:extLst>
            </p:cNvPr>
            <p:cNvSpPr/>
            <p:nvPr/>
          </p:nvSpPr>
          <p:spPr>
            <a:xfrm>
              <a:off x="3168099" y="3343"/>
              <a:ext cx="1969476" cy="118168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3350856"/>
                <a:satOff val="70"/>
                <a:lumOff val="-1176"/>
                <a:alphaOff val="0"/>
              </a:schemeClr>
            </a:fillRef>
            <a:effectRef idx="0">
              <a:schemeClr val="accent5">
                <a:hueOff val="3350856"/>
                <a:satOff val="70"/>
                <a:lumOff val="-11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91BCB1-5DF7-4805-81DF-D1B421AF4DEC}"/>
                </a:ext>
              </a:extLst>
            </p:cNvPr>
            <p:cNvSpPr txBox="1"/>
            <p:nvPr/>
          </p:nvSpPr>
          <p:spPr>
            <a:xfrm>
              <a:off x="3168099" y="3343"/>
              <a:ext cx="1969476" cy="11816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r-HR" sz="2000" kern="1200" dirty="0"/>
                <a:t>PADLET</a:t>
              </a:r>
              <a:endParaRPr lang="en-US" sz="2000" kern="1200" dirty="0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7BC69F-A09F-475C-ACC8-2AC07E09D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861223"/>
            <a:ext cx="11125200" cy="582970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9914E0-C85C-4CA2-B048-72CC89039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3682"/>
            <a:ext cx="3348108" cy="7383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464ABD-547D-4EE6-A3E5-D6C9AD8F3552}"/>
              </a:ext>
            </a:extLst>
          </p:cNvPr>
          <p:cNvSpPr txBox="1"/>
          <p:nvPr/>
        </p:nvSpPr>
        <p:spPr>
          <a:xfrm>
            <a:off x="4966447" y="261207"/>
            <a:ext cx="3630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hlinkClick r:id="rId4"/>
              </a:rPr>
              <a:t>https://padlet.com/BrankicaV/primary-school-jordanovac-zagreb-h7leia0mhqs5rwnw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758122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C5E410-55DB-45C6-99E3-71A19F21F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515" y="161365"/>
            <a:ext cx="2037355" cy="2304425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FF83EC-6767-446D-B226-79D4D8C75FB2}"/>
              </a:ext>
            </a:extLst>
          </p:cNvPr>
          <p:cNvGrpSpPr/>
          <p:nvPr/>
        </p:nvGrpSpPr>
        <p:grpSpPr>
          <a:xfrm>
            <a:off x="2744580" y="165020"/>
            <a:ext cx="1969476" cy="1181686"/>
            <a:chOff x="2084887" y="4139244"/>
            <a:chExt cx="1969476" cy="11816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D2F1EC-88D6-4C21-A90D-748A2B56352B}"/>
                </a:ext>
              </a:extLst>
            </p:cNvPr>
            <p:cNvSpPr/>
            <p:nvPr/>
          </p:nvSpPr>
          <p:spPr>
            <a:xfrm>
              <a:off x="2084887" y="4139244"/>
              <a:ext cx="1969476" cy="118168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20105134"/>
                <a:satOff val="418"/>
                <a:lumOff val="-7058"/>
                <a:alphaOff val="0"/>
              </a:schemeClr>
            </a:fillRef>
            <a:effectRef idx="0">
              <a:schemeClr val="accent5">
                <a:hueOff val="20105134"/>
                <a:satOff val="418"/>
                <a:lumOff val="-705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1B1503-06CF-48A8-AAF8-6E6A7E1365A7}"/>
                </a:ext>
              </a:extLst>
            </p:cNvPr>
            <p:cNvSpPr txBox="1"/>
            <p:nvPr/>
          </p:nvSpPr>
          <p:spPr>
            <a:xfrm>
              <a:off x="2084887" y="4139244"/>
              <a:ext cx="1969476" cy="11816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r-HR" sz="2000" kern="1200" dirty="0"/>
                <a:t>MENTIMETER</a:t>
              </a:r>
              <a:endParaRPr lang="en-US" sz="2000" kern="1200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C8838E-EF53-4EB7-AFD2-0D55A852A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490" y="271023"/>
            <a:ext cx="6686885" cy="30975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42D59D-33E9-4057-BC56-D1214FE1A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52" y="2885490"/>
            <a:ext cx="4559248" cy="30975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582559-A256-46B4-9FA9-E3A63302F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8916" y="3653277"/>
            <a:ext cx="5569206" cy="2933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9E18A1-ABBE-4255-B584-88AABE038B63}"/>
              </a:ext>
            </a:extLst>
          </p:cNvPr>
          <p:cNvSpPr txBox="1"/>
          <p:nvPr/>
        </p:nvSpPr>
        <p:spPr>
          <a:xfrm>
            <a:off x="140467" y="6202709"/>
            <a:ext cx="49933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hlinkClick r:id="rId6"/>
              </a:rPr>
              <a:t>https://www.mentimeter.com/app/presentation/alrjjoon4a9mgn5wc1nf6nmafpdgp6hm/heji23gemya1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390121396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AnalogousFromDarkSeedLeftStep">
      <a:dk1>
        <a:srgbClr val="000000"/>
      </a:dk1>
      <a:lt1>
        <a:srgbClr val="FFFFFF"/>
      </a:lt1>
      <a:dk2>
        <a:srgbClr val="412E24"/>
      </a:dk2>
      <a:lt2>
        <a:srgbClr val="E8E2E8"/>
      </a:lt2>
      <a:accent1>
        <a:srgbClr val="47B547"/>
      </a:accent1>
      <a:accent2>
        <a:srgbClr val="6CB13B"/>
      </a:accent2>
      <a:accent3>
        <a:srgbClr val="98A942"/>
      </a:accent3>
      <a:accent4>
        <a:srgbClr val="B1933B"/>
      </a:accent4>
      <a:accent5>
        <a:srgbClr val="C3744D"/>
      </a:accent5>
      <a:accent6>
        <a:srgbClr val="B13B45"/>
      </a:accent6>
      <a:hlink>
        <a:srgbClr val="AF743A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265</Words>
  <Application>Microsoft Office PowerPoint</Application>
  <PresentationFormat>Široki zaslon</PresentationFormat>
  <Paragraphs>43</Paragraphs>
  <Slides>15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20" baseType="lpstr">
      <vt:lpstr>Arial</vt:lpstr>
      <vt:lpstr>Avenir Next LT Pro</vt:lpstr>
      <vt:lpstr>Avenir Next LT Pro Light</vt:lpstr>
      <vt:lpstr>Sitka Subheading</vt:lpstr>
      <vt:lpstr>PebbleVTI</vt:lpstr>
      <vt:lpstr>MAKING THE MOST OF NEW TECHNOLOGIES, APPS AND SOCIAL MEDIA IN THE CLASSROOM</vt:lpstr>
      <vt:lpstr>CILJEVI TEČAJA</vt:lpstr>
      <vt:lpstr>APLIKACIJE I ALATI S KOJIMA SMO SE UPOZNALI NA TEČAJU SU: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https://read.bookcreator.com/u67vO6uuWBf0qRJXyX4rsNxeayv2/6Ype1DtNQZ2beBdleFDgXQ/6e47GHEySCSwwVTIJsUWIA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THE MOST OF NEW TECHNOLOGIES, APPS AND SOCIAL MEDIA IN THE CLASSROOM</dc:title>
  <dc:creator>Brankica Vrbat</dc:creator>
  <cp:lastModifiedBy>Knjižnica</cp:lastModifiedBy>
  <cp:revision>6</cp:revision>
  <dcterms:created xsi:type="dcterms:W3CDTF">2024-04-21T15:12:48Z</dcterms:created>
  <dcterms:modified xsi:type="dcterms:W3CDTF">2024-04-30T08:12:10Z</dcterms:modified>
</cp:coreProperties>
</file>