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uBeBjqKSGQ" TargetMode="External"/><Relationship Id="rId2" Type="http://schemas.openxmlformats.org/officeDocument/2006/relationships/hyperlink" Target="https://www.youtube.com/watch?v=87UE2GC5db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95269" y="605307"/>
            <a:ext cx="9001462" cy="1429555"/>
          </a:xfrm>
        </p:spPr>
        <p:txBody>
          <a:bodyPr>
            <a:normAutofit/>
          </a:bodyPr>
          <a:lstStyle/>
          <a:p>
            <a:r>
              <a:rPr lang="hr-HR" smtClean="0"/>
              <a:t>Čarobna frula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95269" y="2318197"/>
            <a:ext cx="9001462" cy="2939603"/>
          </a:xfrm>
        </p:spPr>
        <p:txBody>
          <a:bodyPr/>
          <a:lstStyle/>
          <a:p>
            <a:r>
              <a:rPr lang="hr-HR" smtClean="0"/>
              <a:t>WOLFGANG AMADEUS MOZART</a:t>
            </a:r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963" y="3388046"/>
            <a:ext cx="4154768" cy="288950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93" y="3388046"/>
            <a:ext cx="2627281" cy="28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33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3795" y="476518"/>
            <a:ext cx="10353762" cy="6130344"/>
          </a:xfrm>
        </p:spPr>
        <p:txBody>
          <a:bodyPr/>
          <a:lstStyle/>
          <a:p>
            <a:r>
              <a:rPr lang="hr-HR" i="1" smtClean="0"/>
              <a:t>Čarobna frula</a:t>
            </a:r>
            <a:r>
              <a:rPr lang="hr-HR" smtClean="0"/>
              <a:t> je Mozartova  najpoznatija i najčešće izvođena opera</a:t>
            </a:r>
          </a:p>
          <a:p>
            <a:r>
              <a:rPr lang="hr-HR" smtClean="0"/>
              <a:t>Bila je veliki hit kad se pojavila</a:t>
            </a:r>
          </a:p>
          <a:p>
            <a:r>
              <a:rPr lang="hr-HR" smtClean="0"/>
              <a:t>Događa se u izmišljenom prostoru i vremenu s izmišljenim likovima. Slično kao u Gospodaru prstenova. Prikazuje ljubavni par u borbi između dobrih i zlih sila.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628" y="3134504"/>
            <a:ext cx="4456948" cy="297298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5506">
            <a:off x="-234815" y="3037432"/>
            <a:ext cx="4363554" cy="291068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9402">
            <a:off x="7996674" y="3905340"/>
            <a:ext cx="4528835" cy="193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99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3795" y="476518"/>
            <a:ext cx="10353762" cy="6130344"/>
          </a:xfrm>
        </p:spPr>
        <p:txBody>
          <a:bodyPr/>
          <a:lstStyle/>
          <a:p>
            <a:pPr marL="0" indent="0">
              <a:buNone/>
            </a:pPr>
            <a:r>
              <a:rPr lang="hr-HR" smtClean="0"/>
              <a:t>LIKOVI </a:t>
            </a:r>
          </a:p>
          <a:p>
            <a:pPr marL="0" indent="0">
              <a:buNone/>
            </a:pPr>
            <a:r>
              <a:rPr lang="hr-HR" smtClean="0"/>
              <a:t>Ljubavni par: princ Tamino i princeza Pamina</a:t>
            </a:r>
          </a:p>
          <a:p>
            <a:pPr marL="0" indent="0">
              <a:buNone/>
            </a:pPr>
            <a:r>
              <a:rPr lang="hr-HR" smtClean="0"/>
              <a:t>Ljubavni par (ljudi ptice): Papageno i Papagena</a:t>
            </a:r>
          </a:p>
          <a:p>
            <a:pPr marL="0" indent="0">
              <a:buNone/>
            </a:pPr>
            <a:r>
              <a:rPr lang="hr-HR" smtClean="0"/>
              <a:t>Posvađeni roditelji od princeze Pamine: Kraljica noći (zla) i Sarastro (dobar)</a:t>
            </a:r>
          </a:p>
          <a:p>
            <a:pPr marL="0" indent="0">
              <a:buNone/>
            </a:pPr>
            <a:r>
              <a:rPr lang="hr-HR"/>
              <a:t> </a:t>
            </a:r>
            <a:r>
              <a:rPr lang="hr-HR" smtClean="0"/>
              <a:t>                 </a:t>
            </a:r>
          </a:p>
          <a:p>
            <a:pPr marL="0" indent="0">
              <a:buNone/>
            </a:pPr>
            <a:endParaRPr lang="hr-HR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3" b="16577"/>
          <a:stretch/>
        </p:blipFill>
        <p:spPr>
          <a:xfrm>
            <a:off x="1134146" y="3294777"/>
            <a:ext cx="2819668" cy="233329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15" y="2962141"/>
            <a:ext cx="2368639" cy="329477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09" y="3294777"/>
            <a:ext cx="3747059" cy="249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5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3795" y="888642"/>
            <a:ext cx="10353762" cy="4902558"/>
          </a:xfrm>
        </p:spPr>
        <p:txBody>
          <a:bodyPr/>
          <a:lstStyle/>
          <a:p>
            <a:r>
              <a:rPr lang="hr-HR" smtClean="0"/>
              <a:t>Poslušajte dva najpoznatija glazbena primjera iz ove opere:</a:t>
            </a:r>
          </a:p>
          <a:p>
            <a:r>
              <a:rPr lang="hr-HR" smtClean="0"/>
              <a:t>ARIJA PAPAGENA iz 2.čina </a:t>
            </a:r>
          </a:p>
          <a:p>
            <a:endParaRPr lang="hr-HR"/>
          </a:p>
          <a:p>
            <a:pPr marL="0" indent="0">
              <a:buNone/>
            </a:pPr>
            <a:r>
              <a:rPr lang="hr-HR"/>
              <a:t> </a:t>
            </a:r>
            <a:r>
              <a:rPr lang="hr-HR" smtClean="0"/>
              <a:t>    </a:t>
            </a:r>
            <a:r>
              <a:rPr lang="hr-HR">
                <a:hlinkClick r:id="rId2"/>
              </a:rPr>
              <a:t>https</a:t>
            </a:r>
            <a:r>
              <a:rPr lang="hr-HR">
                <a:hlinkClick r:id="rId2"/>
              </a:rPr>
              <a:t>://</a:t>
            </a:r>
            <a:r>
              <a:rPr lang="hr-HR" smtClean="0">
                <a:hlinkClick r:id="rId2"/>
              </a:rPr>
              <a:t>www.youtube.com/watch?v=87UE2GC5db0</a:t>
            </a:r>
            <a:endParaRPr lang="hr-HR" smtClean="0"/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r>
              <a:rPr lang="hr-HR" smtClean="0"/>
              <a:t>  ARIJA KRALJICE NOĆI iz 2.čina</a:t>
            </a:r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r>
              <a:rPr lang="hr-HR" smtClean="0"/>
              <a:t>     </a:t>
            </a:r>
            <a:r>
              <a:rPr lang="hr-HR">
                <a:hlinkClick r:id="rId3"/>
              </a:rPr>
              <a:t>https://www.youtube.com/watch?v=YuBeBjqKSGQ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7464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76858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57</TotalTime>
  <Words>111</Words>
  <Application>Microsoft Office PowerPoint</Application>
  <PresentationFormat>Široki zaslon</PresentationFormat>
  <Paragraphs>18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Arial</vt:lpstr>
      <vt:lpstr>Bookman Old Style</vt:lpstr>
      <vt:lpstr>Rockwell</vt:lpstr>
      <vt:lpstr>Damask</vt:lpstr>
      <vt:lpstr>Čarobna frula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Čarobna frula</dc:title>
  <dc:creator>Windows User</dc:creator>
  <cp:lastModifiedBy>Windows User</cp:lastModifiedBy>
  <cp:revision>6</cp:revision>
  <dcterms:created xsi:type="dcterms:W3CDTF">2020-05-11T05:54:00Z</dcterms:created>
  <dcterms:modified xsi:type="dcterms:W3CDTF">2020-05-11T06:51:15Z</dcterms:modified>
</cp:coreProperties>
</file>