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586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129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099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870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972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768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553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072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627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7433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344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3021F-18E8-43AF-9274-6F084184C4FC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AE2AF-50BD-4A1A-947B-2C17361A8A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770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i0CdBRFliM" TargetMode="External"/><Relationship Id="rId2" Type="http://schemas.openxmlformats.org/officeDocument/2006/relationships/hyperlink" Target="https://www.youtube.com/watch?v=mUQHGpxrz-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MllmA1t7TNc" TargetMode="External"/><Relationship Id="rId5" Type="http://schemas.openxmlformats.org/officeDocument/2006/relationships/hyperlink" Target="https://www.youtube.com/watch?v=YuBeBjqKSGQ" TargetMode="External"/><Relationship Id="rId4" Type="http://schemas.openxmlformats.org/officeDocument/2006/relationships/hyperlink" Target="https://www.youtube.com/watch?v=FxhCGFSvwx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579549"/>
            <a:ext cx="9144000" cy="2034862"/>
          </a:xfrm>
        </p:spPr>
        <p:txBody>
          <a:bodyPr/>
          <a:lstStyle/>
          <a:p>
            <a:r>
              <a:rPr lang="hr-HR" smtClean="0"/>
              <a:t>IZVOĐAČI GLAZBENOG DJELA</a:t>
            </a:r>
            <a:endParaRPr lang="hr-HR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896" y="2794715"/>
            <a:ext cx="6555347" cy="358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6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" y="496674"/>
            <a:ext cx="11900078" cy="6264734"/>
          </a:xfrm>
        </p:spPr>
        <p:txBody>
          <a:bodyPr/>
          <a:lstStyle/>
          <a:p>
            <a:pPr marL="0" indent="0">
              <a:buNone/>
            </a:pPr>
            <a:r>
              <a:rPr lang="hr-HR" smtClean="0"/>
              <a:t>                                  IZVOĐAČI GLAZBENOG DJELA</a:t>
            </a:r>
          </a:p>
          <a:p>
            <a:pPr marL="0" indent="0">
              <a:buNone/>
            </a:pPr>
            <a:endParaRPr lang="hr-HR" smtClean="0"/>
          </a:p>
          <a:p>
            <a:pPr marL="0" indent="0">
              <a:buNone/>
            </a:pPr>
            <a:endParaRPr lang="hr-HR" smtClean="0"/>
          </a:p>
          <a:p>
            <a:pPr marL="0" indent="0">
              <a:buNone/>
            </a:pPr>
            <a:r>
              <a:rPr lang="hr-HR" sz="2000"/>
              <a:t> </a:t>
            </a:r>
            <a:r>
              <a:rPr lang="hr-HR" sz="2000" smtClean="0"/>
              <a:t>                       VOKALNA GLAZBA                                                           INSTRUMENTALNA GLAZBA</a:t>
            </a:r>
            <a:endParaRPr lang="hr-HR" sz="2000"/>
          </a:p>
        </p:txBody>
      </p:sp>
      <p:cxnSp>
        <p:nvCxnSpPr>
          <p:cNvPr id="5" name="Ravni poveznik sa strelicom 4"/>
          <p:cNvCxnSpPr/>
          <p:nvPr/>
        </p:nvCxnSpPr>
        <p:spPr>
          <a:xfrm>
            <a:off x="6310648" y="1030310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sa strelicom 6"/>
          <p:cNvCxnSpPr/>
          <p:nvPr/>
        </p:nvCxnSpPr>
        <p:spPr>
          <a:xfrm flipH="1">
            <a:off x="3083416" y="1030310"/>
            <a:ext cx="1455314" cy="901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154546" y="2754490"/>
            <a:ext cx="2434108" cy="146978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mtClean="0"/>
              <a:t>OPSEG GLASA</a:t>
            </a:r>
            <a:endParaRPr lang="hr-HR"/>
          </a:p>
        </p:txBody>
      </p:sp>
      <p:sp>
        <p:nvSpPr>
          <p:cNvPr id="11" name="Elipsa 10"/>
          <p:cNvSpPr/>
          <p:nvPr/>
        </p:nvSpPr>
        <p:spPr>
          <a:xfrm>
            <a:off x="2318197" y="3701085"/>
            <a:ext cx="2575775" cy="151485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mtClean="0"/>
              <a:t>BOJA GLASA</a:t>
            </a:r>
            <a:endParaRPr lang="hr-HR"/>
          </a:p>
        </p:txBody>
      </p:sp>
      <p:sp>
        <p:nvSpPr>
          <p:cNvPr id="12" name="Elipsa 11"/>
          <p:cNvSpPr/>
          <p:nvPr/>
        </p:nvSpPr>
        <p:spPr>
          <a:xfrm>
            <a:off x="154547" y="4919730"/>
            <a:ext cx="2562896" cy="16742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mtClean="0"/>
              <a:t>JAČINA GLASA</a:t>
            </a:r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7602290" y="2876839"/>
            <a:ext cx="328035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mtClean="0"/>
              <a:t>SOLISTIČKA GLAZBA</a:t>
            </a:r>
          </a:p>
          <a:p>
            <a:pPr algn="ctr"/>
            <a:r>
              <a:rPr lang="hr-HR" smtClean="0"/>
              <a:t>Izvodi je solist ( jedan glavni izvođač)</a:t>
            </a:r>
            <a:endParaRPr lang="hr-HR"/>
          </a:p>
        </p:txBody>
      </p:sp>
      <p:sp>
        <p:nvSpPr>
          <p:cNvPr id="14" name="Pravokutnik 13"/>
          <p:cNvSpPr/>
          <p:nvPr/>
        </p:nvSpPr>
        <p:spPr>
          <a:xfrm>
            <a:off x="7602289" y="4224270"/>
            <a:ext cx="328035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mtClean="0"/>
              <a:t>KOMORNA GLAZBA</a:t>
            </a:r>
          </a:p>
          <a:p>
            <a:pPr algn="ctr"/>
            <a:r>
              <a:rPr lang="hr-HR" smtClean="0"/>
              <a:t>Izvodi je manja skupina izvođača</a:t>
            </a:r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7602288" y="5445337"/>
            <a:ext cx="328035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mtClean="0"/>
              <a:t>ORKESTRALNA GLAZBA</a:t>
            </a:r>
          </a:p>
          <a:p>
            <a:pPr algn="ctr"/>
            <a:r>
              <a:rPr lang="hr-HR" smtClean="0"/>
              <a:t>Izvodi je veća skupina izvođača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001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247"/>
          </a:xfrm>
        </p:spPr>
        <p:txBody>
          <a:bodyPr>
            <a:normAutofit/>
          </a:bodyPr>
          <a:lstStyle/>
          <a:p>
            <a:r>
              <a:rPr lang="hr-HR" sz="2400" smtClean="0"/>
              <a:t>PRIMJERI ZA SLUŠANJE:</a:t>
            </a:r>
            <a:endParaRPr lang="hr-HR" sz="240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hr-HR" smtClean="0">
                <a:hlinkClick r:id="rId2"/>
              </a:rPr>
              <a:t>1.              https://www.youtube.com/watch?v=mUQHGpxrz-8</a:t>
            </a:r>
            <a:endParaRPr lang="hr-HR" smtClean="0"/>
          </a:p>
          <a:p>
            <a:endParaRPr lang="hr-HR"/>
          </a:p>
          <a:p>
            <a:pPr marL="514350" indent="-514350">
              <a:buAutoNum type="arabicPeriod" startAt="2"/>
            </a:pPr>
            <a:r>
              <a:rPr lang="hr-HR" smtClean="0">
                <a:hlinkClick r:id="rId3"/>
              </a:rPr>
              <a:t>           https://www.youtube.com/watch?v=gi0CdBRFliM</a:t>
            </a:r>
            <a:endParaRPr lang="hr-HR"/>
          </a:p>
          <a:p>
            <a:pPr marL="514350" indent="-514350">
              <a:buAutoNum type="arabicPeriod" startAt="2"/>
            </a:pPr>
            <a:endParaRPr lang="hr-HR" smtClean="0"/>
          </a:p>
          <a:p>
            <a:pPr marL="514350" indent="-514350">
              <a:buAutoNum type="arabicPeriod" startAt="2"/>
            </a:pPr>
            <a:r>
              <a:rPr lang="hr-HR" smtClean="0"/>
              <a:t>           </a:t>
            </a:r>
            <a:r>
              <a:rPr lang="hr-HR" smtClean="0">
                <a:hlinkClick r:id="rId4"/>
              </a:rPr>
              <a:t>https://www.youtube.com/watch?v=FxhCGFSvwxc</a:t>
            </a:r>
            <a:endParaRPr lang="hr-HR" smtClean="0"/>
          </a:p>
          <a:p>
            <a:pPr marL="0" indent="0">
              <a:buNone/>
            </a:pPr>
            <a:endParaRPr lang="hr-HR" smtClean="0"/>
          </a:p>
          <a:p>
            <a:pPr marL="0" indent="0">
              <a:buNone/>
            </a:pPr>
            <a:r>
              <a:rPr lang="hr-HR" smtClean="0">
                <a:hlinkClick r:id="rId5"/>
              </a:rPr>
              <a:t>4.              https://www.youtube.com/watch?v=YuBeBjqKSGQ</a:t>
            </a:r>
            <a:endParaRPr lang="hr-HR" smtClean="0"/>
          </a:p>
          <a:p>
            <a:pPr marL="0" indent="0">
              <a:buNone/>
            </a:pPr>
            <a:endParaRPr lang="hr-HR" smtClean="0"/>
          </a:p>
          <a:p>
            <a:pPr marL="0" indent="0">
              <a:buNone/>
            </a:pPr>
            <a:r>
              <a:rPr lang="hr-HR" smtClean="0">
                <a:hlinkClick r:id="rId6"/>
              </a:rPr>
              <a:t>5.              https://www.youtube.com/watch?v=MllmA1t7TNc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5773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69</Words>
  <Application>Microsoft Office PowerPoint</Application>
  <PresentationFormat>Široki zaslon</PresentationFormat>
  <Paragraphs>24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sustava Office</vt:lpstr>
      <vt:lpstr>IZVOĐAČI GLAZBENOG DJELA</vt:lpstr>
      <vt:lpstr>PowerPointova prezentacija</vt:lpstr>
      <vt:lpstr>PRIMJERI ZA SLUŠANJE: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IZVOĐAČI GLAZBENOG DJELA</dc:title>
  <dc:creator>Windows User</dc:creator>
  <cp:lastModifiedBy>Windows User</cp:lastModifiedBy>
  <cp:revision>5</cp:revision>
  <dcterms:created xsi:type="dcterms:W3CDTF">2020-05-11T06:57:34Z</dcterms:created>
  <dcterms:modified xsi:type="dcterms:W3CDTF">2020-05-11T07:34:00Z</dcterms:modified>
</cp:coreProperties>
</file>