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1023E-7394-4171-87D7-A3206A12EF80}" type="datetimeFigureOut">
              <a:rPr lang="hr-HR" smtClean="0"/>
              <a:t>16.4.2020.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30FA5-0895-4B15-A74C-C2F3ABCB57D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87176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1023E-7394-4171-87D7-A3206A12EF80}" type="datetimeFigureOut">
              <a:rPr lang="hr-HR" smtClean="0"/>
              <a:t>16.4.2020.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30FA5-0895-4B15-A74C-C2F3ABCB57D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22825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1023E-7394-4171-87D7-A3206A12EF80}" type="datetimeFigureOut">
              <a:rPr lang="hr-HR" smtClean="0"/>
              <a:t>16.4.2020.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30FA5-0895-4B15-A74C-C2F3ABCB57D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34710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1023E-7394-4171-87D7-A3206A12EF80}" type="datetimeFigureOut">
              <a:rPr lang="hr-HR" smtClean="0"/>
              <a:t>16.4.2020.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30FA5-0895-4B15-A74C-C2F3ABCB57D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77983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1023E-7394-4171-87D7-A3206A12EF80}" type="datetimeFigureOut">
              <a:rPr lang="hr-HR" smtClean="0"/>
              <a:t>16.4.2020.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30FA5-0895-4B15-A74C-C2F3ABCB57D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83231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1023E-7394-4171-87D7-A3206A12EF80}" type="datetimeFigureOut">
              <a:rPr lang="hr-HR" smtClean="0"/>
              <a:t>16.4.2020.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30FA5-0895-4B15-A74C-C2F3ABCB57D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39579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1023E-7394-4171-87D7-A3206A12EF80}" type="datetimeFigureOut">
              <a:rPr lang="hr-HR" smtClean="0"/>
              <a:t>16.4.2020.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30FA5-0895-4B15-A74C-C2F3ABCB57D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08501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1023E-7394-4171-87D7-A3206A12EF80}" type="datetimeFigureOut">
              <a:rPr lang="hr-HR" smtClean="0"/>
              <a:t>16.4.2020.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30FA5-0895-4B15-A74C-C2F3ABCB57D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41707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1023E-7394-4171-87D7-A3206A12EF80}" type="datetimeFigureOut">
              <a:rPr lang="hr-HR" smtClean="0"/>
              <a:t>16.4.2020.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30FA5-0895-4B15-A74C-C2F3ABCB57D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24609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1023E-7394-4171-87D7-A3206A12EF80}" type="datetimeFigureOut">
              <a:rPr lang="hr-HR" smtClean="0"/>
              <a:t>16.4.2020.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30FA5-0895-4B15-A74C-C2F3ABCB57D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90850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1023E-7394-4171-87D7-A3206A12EF80}" type="datetimeFigureOut">
              <a:rPr lang="hr-HR" smtClean="0"/>
              <a:t>16.4.2020.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30FA5-0895-4B15-A74C-C2F3ABCB57D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0201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F1023E-7394-4171-87D7-A3206A12EF80}" type="datetimeFigureOut">
              <a:rPr lang="hr-HR" smtClean="0"/>
              <a:t>16.4.2020.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30FA5-0895-4B15-A74C-C2F3ABCB57D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76217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H4iUnBnNJxs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Nnuq9PXbywA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01966" y="527452"/>
            <a:ext cx="9144000" cy="1213213"/>
          </a:xfrm>
        </p:spPr>
        <p:txBody>
          <a:bodyPr/>
          <a:lstStyle/>
          <a:p>
            <a:r>
              <a:rPr lang="hr-HR" smtClean="0"/>
              <a:t>ORGULJE</a:t>
            </a:r>
            <a:endParaRPr lang="hr-HR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948" y="2794301"/>
            <a:ext cx="4632035" cy="3041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53308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15318" y="944276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hr-HR" smtClean="0"/>
              <a:t>Orgulje spadaju </a:t>
            </a:r>
            <a:r>
              <a:rPr lang="hr-HR"/>
              <a:t>u skupinu puhaćih glazbala s tipkama. 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129" y="2027792"/>
            <a:ext cx="5715000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609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60234" y="889191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hr-HR" smtClean="0"/>
              <a:t>Orgulje su velik i skup instrument pa ih možemo naći samo u crkvama ili boljim koncertnim dvoranama. </a:t>
            </a:r>
            <a:endParaRPr lang="hr-HR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230" y="2815593"/>
            <a:ext cx="4458389" cy="2981847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811" y="2270847"/>
            <a:ext cx="3923956" cy="35265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7" name="Ravni poveznik sa strelicom 6"/>
          <p:cNvCxnSpPr/>
          <p:nvPr/>
        </p:nvCxnSpPr>
        <p:spPr>
          <a:xfrm flipH="1">
            <a:off x="3303166" y="1773715"/>
            <a:ext cx="97258" cy="9917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vni poveznik sa strelicom 8"/>
          <p:cNvCxnSpPr/>
          <p:nvPr/>
        </p:nvCxnSpPr>
        <p:spPr>
          <a:xfrm flipH="1">
            <a:off x="9904164" y="1344058"/>
            <a:ext cx="22034" cy="8593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1007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13356" y="873647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hr-HR" smtClean="0"/>
              <a:t>Još </a:t>
            </a:r>
            <a:r>
              <a:rPr lang="hr-HR"/>
              <a:t>su stari </a:t>
            </a:r>
            <a:r>
              <a:rPr lang="hr-HR" smtClean="0"/>
              <a:t>Grci i Rimljani </a:t>
            </a:r>
            <a:r>
              <a:rPr lang="hr-HR"/>
              <a:t>poznavali ovo glazbalo. </a:t>
            </a:r>
            <a:endParaRPr lang="hr-HR" smtClean="0"/>
          </a:p>
          <a:p>
            <a:pPr marL="0" indent="0">
              <a:buNone/>
            </a:pPr>
            <a:endParaRPr lang="hr-HR"/>
          </a:p>
          <a:p>
            <a:pPr marL="0" indent="0">
              <a:buNone/>
            </a:pPr>
            <a:endParaRPr lang="hr-HR" smtClean="0"/>
          </a:p>
          <a:p>
            <a:endParaRPr lang="hr-HR"/>
          </a:p>
          <a:p>
            <a:pPr marL="0" indent="0">
              <a:buNone/>
            </a:pPr>
            <a:endParaRPr lang="hr-HR"/>
          </a:p>
          <a:p>
            <a:endParaRPr lang="hr-HR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306" y="1782349"/>
            <a:ext cx="64897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349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775570" y="76091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hr-HR" smtClean="0"/>
              <a:t>S vremenom su se gradile sve veće i veće. </a:t>
            </a:r>
            <a:r>
              <a:rPr lang="hr-HR"/>
              <a:t>Danas ih zbog veličine i raskošnog zvuka nazivaju </a:t>
            </a:r>
            <a:r>
              <a:rPr lang="hr-HR" i="1"/>
              <a:t>kraljicom glazbala</a:t>
            </a:r>
            <a:r>
              <a:rPr lang="hr-HR"/>
              <a:t>. </a:t>
            </a:r>
            <a:endParaRPr lang="hr-HR" smtClean="0"/>
          </a:p>
          <a:p>
            <a:pPr marL="0" indent="0">
              <a:buNone/>
            </a:pPr>
            <a:endParaRPr lang="hr-HR"/>
          </a:p>
          <a:p>
            <a:pPr marL="0" indent="0">
              <a:buNone/>
            </a:pPr>
            <a:r>
              <a:rPr lang="hr-HR" smtClean="0"/>
              <a:t>Neke su toliko velike da bi se u njima mogao napraviti veliki stan za obitelj. </a:t>
            </a:r>
          </a:p>
          <a:p>
            <a:pPr marL="0" indent="0">
              <a:buNone/>
            </a:pPr>
            <a:endParaRPr lang="hr-HR"/>
          </a:p>
          <a:p>
            <a:pPr marL="0" indent="0">
              <a:buNone/>
            </a:pPr>
            <a:r>
              <a:rPr lang="hr-HR" smtClean="0"/>
              <a:t>Pogledaj snimku kako to izgleda iznutra.</a:t>
            </a:r>
          </a:p>
          <a:p>
            <a:pPr marL="0" indent="0">
              <a:buNone/>
            </a:pPr>
            <a:endParaRPr lang="hr-HR"/>
          </a:p>
          <a:p>
            <a:pPr marL="0" indent="0">
              <a:buNone/>
            </a:pPr>
            <a:r>
              <a:rPr lang="hr-HR" smtClean="0">
                <a:hlinkClick r:id="rId2"/>
              </a:rPr>
              <a:t>https://www.youtube.com/watch?v=H4iUnBnNJxs</a:t>
            </a:r>
            <a:endParaRPr lang="hr-HR"/>
          </a:p>
          <a:p>
            <a:pPr marL="0" indent="0">
              <a:buNone/>
            </a:pPr>
            <a:endParaRPr lang="hr-HR"/>
          </a:p>
          <a:p>
            <a:pPr marL="0" indent="0">
              <a:buNone/>
            </a:pP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40448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788096" y="1337110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mtClean="0"/>
              <a:t>Orgulje se sastoje od:</a:t>
            </a:r>
          </a:p>
          <a:p>
            <a:pPr marL="0" indent="0">
              <a:buNone/>
            </a:pPr>
            <a:endParaRPr lang="hr-HR"/>
          </a:p>
          <a:p>
            <a:r>
              <a:rPr lang="hr-HR" smtClean="0"/>
              <a:t>MANUALA </a:t>
            </a:r>
            <a:r>
              <a:rPr lang="hr-HR"/>
              <a:t>– klavijatura za ruke</a:t>
            </a:r>
          </a:p>
          <a:p>
            <a:r>
              <a:rPr lang="hr-HR"/>
              <a:t>PEDALA – klavijatura za noge</a:t>
            </a:r>
          </a:p>
          <a:p>
            <a:r>
              <a:rPr lang="hr-HR"/>
              <a:t>REGISTARA – dugmića pomoću kojih se mijenja boja tona</a:t>
            </a:r>
          </a:p>
          <a:p>
            <a:r>
              <a:rPr lang="hr-HR"/>
              <a:t>SVIRALA – cijevi u kojima nastaje ton</a:t>
            </a:r>
          </a:p>
          <a:p>
            <a:r>
              <a:rPr lang="hr-HR"/>
              <a:t>PUMPE ZA </a:t>
            </a:r>
            <a:r>
              <a:rPr lang="hr-HR" smtClean="0"/>
              <a:t>ZRAK (obično je sakrivena)</a:t>
            </a:r>
            <a:endParaRPr lang="hr-HR"/>
          </a:p>
          <a:p>
            <a:pPr marL="0" indent="0">
              <a:buNone/>
            </a:pP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98409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937" y="1133331"/>
            <a:ext cx="5637078" cy="4227809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987" y="1133331"/>
            <a:ext cx="3179016" cy="4237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kstniOkvir 5"/>
          <p:cNvSpPr txBox="1"/>
          <p:nvPr/>
        </p:nvSpPr>
        <p:spPr>
          <a:xfrm>
            <a:off x="9372064" y="5661764"/>
            <a:ext cx="1390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mtClean="0"/>
              <a:t>Svirale</a:t>
            </a:r>
            <a:endParaRPr lang="hr-HR"/>
          </a:p>
        </p:txBody>
      </p:sp>
      <p:sp>
        <p:nvSpPr>
          <p:cNvPr id="7" name="TekstniOkvir 6"/>
          <p:cNvSpPr txBox="1"/>
          <p:nvPr/>
        </p:nvSpPr>
        <p:spPr>
          <a:xfrm>
            <a:off x="2712319" y="5661764"/>
            <a:ext cx="2400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mtClean="0"/>
              <a:t>Manual, pedal i registri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383963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788095" y="78596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hr-HR" smtClean="0"/>
              <a:t>SLUŠANJE</a:t>
            </a:r>
          </a:p>
          <a:p>
            <a:pPr marL="0" indent="0">
              <a:buNone/>
            </a:pPr>
            <a:endParaRPr lang="hr-HR"/>
          </a:p>
          <a:p>
            <a:pPr marL="0" indent="0">
              <a:buNone/>
            </a:pPr>
            <a:r>
              <a:rPr lang="hr-HR" smtClean="0"/>
              <a:t>Johann </a:t>
            </a:r>
            <a:r>
              <a:rPr lang="hr-HR"/>
              <a:t>Sebastian </a:t>
            </a:r>
            <a:r>
              <a:rPr lang="hr-HR" smtClean="0"/>
              <a:t>Bach, </a:t>
            </a:r>
            <a:r>
              <a:rPr lang="hr-HR" i="1" smtClean="0"/>
              <a:t>Toccata </a:t>
            </a:r>
            <a:r>
              <a:rPr lang="hr-HR" i="1"/>
              <a:t>u d – molu</a:t>
            </a:r>
            <a:r>
              <a:rPr lang="hr-HR"/>
              <a:t> (čitaj tokata)</a:t>
            </a:r>
          </a:p>
          <a:p>
            <a:pPr marL="0" indent="0">
              <a:buNone/>
            </a:pPr>
            <a:endParaRPr lang="hr-HR" smtClean="0"/>
          </a:p>
          <a:p>
            <a:pPr marL="0" indent="0">
              <a:buNone/>
            </a:pPr>
            <a:r>
              <a:rPr lang="hr-HR" smtClean="0">
                <a:hlinkClick r:id="rId2"/>
              </a:rPr>
              <a:t>https://www.youtube.com/watch?v=Nnuq9PXbywA</a:t>
            </a:r>
            <a:endParaRPr lang="hr-HR" smtClean="0"/>
          </a:p>
          <a:p>
            <a:pPr marL="0" indent="0">
              <a:buNone/>
            </a:pPr>
            <a:endParaRPr lang="hr-HR"/>
          </a:p>
          <a:p>
            <a:pPr marL="0" indent="0">
              <a:buNone/>
            </a:pP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01259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PITANJA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hr-HR" sz="2400" smtClean="0"/>
              <a:t>U koju skupinu instrumenata ubrajamo orgulje?</a:t>
            </a:r>
          </a:p>
          <a:p>
            <a:pPr marL="457200" indent="-457200">
              <a:buAutoNum type="arabicPeriod"/>
            </a:pPr>
            <a:r>
              <a:rPr lang="hr-HR" sz="2400" smtClean="0"/>
              <a:t>Gdje </a:t>
            </a:r>
            <a:r>
              <a:rPr lang="hr-HR" sz="2400" smtClean="0"/>
              <a:t>ih možemo naći?</a:t>
            </a:r>
          </a:p>
          <a:p>
            <a:pPr marL="514350" indent="-514350">
              <a:buAutoNum type="arabicPeriod"/>
            </a:pPr>
            <a:r>
              <a:rPr lang="hr-HR" sz="2400" smtClean="0"/>
              <a:t>Što je manual?</a:t>
            </a:r>
          </a:p>
          <a:p>
            <a:pPr marL="514350" indent="-514350">
              <a:buAutoNum type="arabicPeriod"/>
            </a:pPr>
            <a:r>
              <a:rPr lang="hr-HR" sz="2400" smtClean="0"/>
              <a:t>Što je pedal?</a:t>
            </a:r>
          </a:p>
          <a:p>
            <a:pPr marL="514350" indent="-514350">
              <a:buAutoNum type="arabicPeriod"/>
            </a:pPr>
            <a:r>
              <a:rPr lang="hr-HR" sz="2400" smtClean="0"/>
              <a:t>Što su svirale?</a:t>
            </a:r>
          </a:p>
          <a:p>
            <a:pPr marL="514350" indent="-514350">
              <a:buAutoNum type="arabicPeriod"/>
            </a:pPr>
            <a:r>
              <a:rPr lang="hr-HR" sz="2400" smtClean="0"/>
              <a:t>Poslušaj skladbu iz prezentacije i napiši kakav dojam ostavlja na tebe.</a:t>
            </a:r>
          </a:p>
          <a:p>
            <a:pPr marL="514350" indent="-514350">
              <a:buAutoNum type="arabicPeriod"/>
            </a:pP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1879048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184</Words>
  <Application>Microsoft Office PowerPoint</Application>
  <PresentationFormat>Široki zaslon</PresentationFormat>
  <Paragraphs>35</Paragraphs>
  <Slides>9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sustava Office</vt:lpstr>
      <vt:lpstr>ORGULJE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PITANJA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ORGULJE</dc:title>
  <dc:creator>Vinko</dc:creator>
  <cp:lastModifiedBy>Windows User</cp:lastModifiedBy>
  <cp:revision>7</cp:revision>
  <dcterms:created xsi:type="dcterms:W3CDTF">2020-04-01T08:52:19Z</dcterms:created>
  <dcterms:modified xsi:type="dcterms:W3CDTF">2020-04-16T18:58:21Z</dcterms:modified>
</cp:coreProperties>
</file>