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815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238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994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757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935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645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361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847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771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223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848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132F-A316-4F05-A5C5-CBA1E0015230}" type="datetimeFigureOut">
              <a:rPr lang="hr-HR" smtClean="0"/>
              <a:t>3.4.2020.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2C7D7-A786-49F7-9260-341052530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348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vsnQNbOe_k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WW0dXCpTuA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54546"/>
            <a:ext cx="9144000" cy="1159099"/>
          </a:xfrm>
        </p:spPr>
        <p:txBody>
          <a:bodyPr>
            <a:normAutofit/>
          </a:bodyPr>
          <a:lstStyle/>
          <a:p>
            <a:r>
              <a:rPr lang="hr-HR" sz="5400" b="1" smtClean="0"/>
              <a:t>VIOLONČELO I KONTRABAS</a:t>
            </a:r>
            <a:endParaRPr lang="hr-HR" sz="5400" b="1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12383" y="1700011"/>
            <a:ext cx="9144000" cy="4881093"/>
          </a:xfrm>
        </p:spPr>
        <p:txBody>
          <a:bodyPr/>
          <a:lstStyle/>
          <a:p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36861" y="1965640"/>
            <a:ext cx="4881092" cy="434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67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adržaja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" r="7862"/>
          <a:stretch>
            <a:fillRect/>
          </a:stretch>
        </p:blipFill>
        <p:spPr>
          <a:xfrm>
            <a:off x="5684949" y="987425"/>
            <a:ext cx="6172200" cy="4873625"/>
          </a:xfrm>
        </p:spPr>
      </p:pic>
      <p:sp>
        <p:nvSpPr>
          <p:cNvPr id="8" name="Rezervirano mjesto teksta 7"/>
          <p:cNvSpPr>
            <a:spLocks noGrp="1"/>
          </p:cNvSpPr>
          <p:nvPr>
            <p:ph type="body" sz="half" idx="2"/>
          </p:nvPr>
        </p:nvSpPr>
        <p:spPr>
          <a:xfrm>
            <a:off x="257578" y="987425"/>
            <a:ext cx="4835458" cy="5237923"/>
          </a:xfrm>
        </p:spPr>
        <p:txBody>
          <a:bodyPr/>
          <a:lstStyle/>
          <a:p>
            <a:endParaRPr lang="hr-HR" smtClean="0"/>
          </a:p>
          <a:p>
            <a:r>
              <a:rPr lang="hr-HR" sz="2400"/>
              <a:t> </a:t>
            </a:r>
            <a:r>
              <a:rPr lang="hr-HR" sz="2400" smtClean="0"/>
              <a:t>                 VIOLONČELO</a:t>
            </a:r>
          </a:p>
          <a:p>
            <a:endParaRPr lang="hr-HR" sz="2000"/>
          </a:p>
          <a:p>
            <a:r>
              <a:rPr lang="hr-HR" sz="2400" b="1" smtClean="0"/>
              <a:t>Violončelo</a:t>
            </a:r>
            <a:r>
              <a:rPr lang="hr-HR" sz="2400" smtClean="0"/>
              <a:t> je gudački instrument poput violine i viole.</a:t>
            </a:r>
          </a:p>
          <a:p>
            <a:r>
              <a:rPr lang="hr-HR" sz="2400" smtClean="0"/>
              <a:t>Ima </a:t>
            </a:r>
            <a:r>
              <a:rPr lang="hr-HR" sz="2400" b="1" smtClean="0"/>
              <a:t>4 žice </a:t>
            </a:r>
          </a:p>
          <a:p>
            <a:r>
              <a:rPr lang="hr-HR" sz="2400" b="1" smtClean="0"/>
              <a:t>Svira se sjedeći</a:t>
            </a:r>
            <a:r>
              <a:rPr lang="hr-HR" sz="2400" smtClean="0"/>
              <a:t>.</a:t>
            </a:r>
          </a:p>
          <a:p>
            <a:r>
              <a:rPr lang="hr-HR" sz="2400" smtClean="0"/>
              <a:t> Ima bogat i topao ton.</a:t>
            </a:r>
          </a:p>
          <a:p>
            <a:r>
              <a:rPr lang="hr-HR" sz="2400" smtClean="0"/>
              <a:t>Skraćeno ga zovemo čelo.</a:t>
            </a:r>
          </a:p>
          <a:p>
            <a:endParaRPr lang="hr-HR" sz="2400"/>
          </a:p>
          <a:p>
            <a:r>
              <a:rPr lang="hr-HR" sz="2400" smtClean="0">
                <a:hlinkClick r:id="rId3"/>
              </a:rPr>
              <a:t>https://www.youtube.com/watch?v=svsnQNbOe_k</a:t>
            </a:r>
            <a:endParaRPr lang="hr-HR" sz="2400" smtClean="0"/>
          </a:p>
          <a:p>
            <a:endParaRPr lang="hr-HR" sz="2400"/>
          </a:p>
          <a:p>
            <a:endParaRPr lang="hr-HR" sz="2400" smtClean="0"/>
          </a:p>
        </p:txBody>
      </p:sp>
    </p:spTree>
    <p:extLst>
      <p:ext uri="{BB962C8B-B14F-4D97-AF65-F5344CB8AC3E}">
        <p14:creationId xmlns:p14="http://schemas.microsoft.com/office/powerpoint/2010/main" val="59602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72" y="90152"/>
            <a:ext cx="9928464" cy="6593983"/>
          </a:xfrm>
        </p:spPr>
      </p:pic>
    </p:spTree>
    <p:extLst>
      <p:ext uri="{BB962C8B-B14F-4D97-AF65-F5344CB8AC3E}">
        <p14:creationId xmlns:p14="http://schemas.microsoft.com/office/powerpoint/2010/main" val="3421571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01899"/>
          </a:xfrm>
        </p:spPr>
        <p:txBody>
          <a:bodyPr>
            <a:normAutofit/>
          </a:bodyPr>
          <a:lstStyle/>
          <a:p>
            <a:r>
              <a:rPr lang="hr-HR" sz="3200" b="1" smtClean="0"/>
              <a:t>GUDAČKI KVARTET</a:t>
            </a:r>
            <a:endParaRPr lang="hr-HR" sz="3200" b="1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457" y="4340046"/>
            <a:ext cx="2543175" cy="1800225"/>
          </a:xfrm>
        </p:spPr>
      </p:pic>
      <p:sp>
        <p:nvSpPr>
          <p:cNvPr id="5" name="Rezervirano mjesto teksta 4"/>
          <p:cNvSpPr>
            <a:spLocks noGrp="1"/>
          </p:cNvSpPr>
          <p:nvPr>
            <p:ph type="body" sz="half" idx="2"/>
          </p:nvPr>
        </p:nvSpPr>
        <p:spPr>
          <a:xfrm>
            <a:off x="790934" y="1558344"/>
            <a:ext cx="10915962" cy="4893971"/>
          </a:xfrm>
        </p:spPr>
        <p:txBody>
          <a:bodyPr/>
          <a:lstStyle/>
          <a:p>
            <a:endParaRPr lang="hr-HR" smtClean="0"/>
          </a:p>
          <a:p>
            <a:r>
              <a:rPr lang="hr-HR" sz="4000" smtClean="0"/>
              <a:t>2violine+viola+violončelo=</a:t>
            </a:r>
            <a:r>
              <a:rPr lang="hr-HR" sz="4000" smtClean="0"/>
              <a:t>GUDAČKI KVARTET</a:t>
            </a:r>
          </a:p>
          <a:p>
            <a:r>
              <a:rPr lang="hr-HR" sz="3200" smtClean="0">
                <a:hlinkClick r:id="rId3"/>
              </a:rPr>
              <a:t>https://www.youtube.com/watch?v=ZWW0dXCpTuA</a:t>
            </a:r>
            <a:endParaRPr lang="hr-HR" sz="3200" smtClean="0"/>
          </a:p>
          <a:p>
            <a:endParaRPr lang="hr-HR" sz="4000" smtClean="0"/>
          </a:p>
          <a:p>
            <a:r>
              <a:rPr lang="hr-HR" sz="3200" b="1" smtClean="0"/>
              <a:t>PAZI!</a:t>
            </a:r>
          </a:p>
          <a:p>
            <a:r>
              <a:rPr lang="hr-HR" sz="3200" u="sng" smtClean="0"/>
              <a:t>NEMA KONTRABASA</a:t>
            </a:r>
          </a:p>
        </p:txBody>
      </p:sp>
    </p:spTree>
    <p:extLst>
      <p:ext uri="{BB962C8B-B14F-4D97-AF65-F5344CB8AC3E}">
        <p14:creationId xmlns:p14="http://schemas.microsoft.com/office/powerpoint/2010/main" val="29393952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47</Words>
  <Application>Microsoft Office PowerPoint</Application>
  <PresentationFormat>Široki zaslon</PresentationFormat>
  <Paragraphs>18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sustava Office</vt:lpstr>
      <vt:lpstr>VIOLONČELO I KONTRABAS</vt:lpstr>
      <vt:lpstr>PowerPointova prezentacija</vt:lpstr>
      <vt:lpstr>PowerPointova prezentacija</vt:lpstr>
      <vt:lpstr>GUDAČKI KVARTET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VIOLONČELO I KONTRABAS</dc:title>
  <dc:creator>Windows User</dc:creator>
  <cp:lastModifiedBy>Windows User</cp:lastModifiedBy>
  <cp:revision>5</cp:revision>
  <dcterms:created xsi:type="dcterms:W3CDTF">2020-04-03T05:05:37Z</dcterms:created>
  <dcterms:modified xsi:type="dcterms:W3CDTF">2020-04-03T05:52:51Z</dcterms:modified>
</cp:coreProperties>
</file>