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729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158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9862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0036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4297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9882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9900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810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580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7124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926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1930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981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99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9730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314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C9B32-9B07-4605-9A98-797CBF2D6A90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FAA4DAE-8FA8-415A-99BF-41A51B0936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406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Upitnik o provođenju online nastave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4. – 6. studenog 2020.</a:t>
            </a:r>
          </a:p>
          <a:p>
            <a:r>
              <a:rPr lang="hr-HR" dirty="0"/>
              <a:t>Učenici od I. do IV. razreda</a:t>
            </a:r>
          </a:p>
        </p:txBody>
      </p:sp>
    </p:spTree>
    <p:extLst>
      <p:ext uri="{BB962C8B-B14F-4D97-AF65-F5344CB8AC3E}">
        <p14:creationId xmlns:p14="http://schemas.microsoft.com/office/powerpoint/2010/main" val="3350786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PRVI RAZREDI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Gotovo svi učenici su se uspješno prijavili u virtualne učionice do trećeg dana online nastave ( 95 % ). </a:t>
            </a:r>
          </a:p>
          <a:p>
            <a:r>
              <a:rPr lang="hr-HR" dirty="0"/>
              <a:t>U nekim razredima su već prvi dan svi učenici prijavili, dok se u nekim razredima uspješnost prijave povećavala tijekom tri dana.</a:t>
            </a:r>
          </a:p>
          <a:p>
            <a:r>
              <a:rPr lang="hr-HR" dirty="0"/>
              <a:t>Uspješnost prijave je manja u virtualnim učionicama predmeta koje ne predaju učiteljice ( 70 % )</a:t>
            </a:r>
          </a:p>
          <a:p>
            <a:r>
              <a:rPr lang="hr-HR" dirty="0"/>
              <a:t>95 % učenika se uspješno prijavilo u </a:t>
            </a:r>
            <a:r>
              <a:rPr lang="hr-HR" dirty="0" err="1"/>
              <a:t>meet</a:t>
            </a:r>
            <a:r>
              <a:rPr lang="hr-HR" dirty="0"/>
              <a:t>. Razlog neuspješne prijave je uglavnom odsustvo roditelja. </a:t>
            </a:r>
          </a:p>
          <a:p>
            <a:r>
              <a:rPr lang="hr-HR" dirty="0"/>
              <a:t>95% učenika je uspješno vraćalo zadatke. Učenici koji u tome nisu bili uspješni su bili prijavljeni preko mobitela. </a:t>
            </a:r>
          </a:p>
          <a:p>
            <a:r>
              <a:rPr lang="hr-HR" dirty="0"/>
              <a:t>Neki učitelji nisu koristili </a:t>
            </a:r>
            <a:r>
              <a:rPr lang="hr-HR" dirty="0" err="1"/>
              <a:t>meet</a:t>
            </a:r>
            <a:r>
              <a:rPr lang="hr-HR" dirty="0"/>
              <a:t>, dok je drugima olakšao budući </a:t>
            </a:r>
            <a:r>
              <a:rPr lang="hr-HR" dirty="0" err="1"/>
              <a:t>prvaši</a:t>
            </a:r>
            <a:r>
              <a:rPr lang="hr-HR" dirty="0"/>
              <a:t> ne znaju čitati i pisati. </a:t>
            </a:r>
          </a:p>
          <a:p>
            <a:r>
              <a:rPr lang="hr-HR" dirty="0"/>
              <a:t>Najčešće poteškoće se odnose na činjenicu da su djeca u potpunosti ovisna o roditeljima. Zbog prilagođavanja vremena obvezama roditelja događa se da su učitelji preopterećeni. </a:t>
            </a:r>
          </a:p>
          <a:p>
            <a:r>
              <a:rPr lang="hr-HR" dirty="0"/>
              <a:t>Često je potrebno djecu upozoravati da ugase mikrofone zbog ometajućih zvukova iz kućanstva i učenici se teže koncentriraju. </a:t>
            </a:r>
          </a:p>
          <a:p>
            <a:r>
              <a:rPr lang="hr-HR" dirty="0"/>
              <a:t>Online nastava je potrebna u slučaju samoizolacije i dugotrajne bolesti učenika.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0308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DRUGI RAZREDI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Gotovo svi učenici su se uspješno prijavili u virtualne učionice do trećeg dana online nastave ( 95 % ). </a:t>
            </a:r>
          </a:p>
          <a:p>
            <a:r>
              <a:rPr lang="hr-HR" dirty="0"/>
              <a:t>U nekim razredima su već prvi dan svi učenici prijavili, dok se u nekim razredima uspješnost prijave povećavala tijekom tri dana.</a:t>
            </a:r>
          </a:p>
          <a:p>
            <a:r>
              <a:rPr lang="hr-HR" dirty="0"/>
              <a:t>Uspješnost prijave je jednako uspješna u virtualnim učionicama predmeta koje ne predaju učiteljice</a:t>
            </a:r>
          </a:p>
          <a:p>
            <a:r>
              <a:rPr lang="hr-HR" dirty="0"/>
              <a:t>90 % učenika se uspješno prijavilo u </a:t>
            </a:r>
            <a:r>
              <a:rPr lang="hr-HR" dirty="0" err="1"/>
              <a:t>meet</a:t>
            </a:r>
            <a:r>
              <a:rPr lang="hr-HR" dirty="0"/>
              <a:t>. Učenicima se svidio </a:t>
            </a:r>
            <a:r>
              <a:rPr lang="hr-HR" dirty="0" err="1"/>
              <a:t>meet</a:t>
            </a:r>
            <a:r>
              <a:rPr lang="hr-HR" dirty="0"/>
              <a:t>. Razlog neuspješne prijave je uglavnom odsustvo roditelja ili dijeljenje uređaja s braćom i sestrama. </a:t>
            </a:r>
          </a:p>
          <a:p>
            <a:r>
              <a:rPr lang="hr-HR" dirty="0"/>
              <a:t>Svi učenici su uspješno izvršili zadatke. Učenici su koristili i </a:t>
            </a:r>
            <a:r>
              <a:rPr lang="hr-HR" dirty="0" err="1"/>
              <a:t>whatsapp</a:t>
            </a:r>
            <a:r>
              <a:rPr lang="hr-HR" dirty="0"/>
              <a:t>. </a:t>
            </a:r>
          </a:p>
          <a:p>
            <a:r>
              <a:rPr lang="hr-HR" dirty="0"/>
              <a:t>Najčešće poteškoće se odnose na činjenicu da su djeca nesamostalna i u potpunosti ovisna o roditeljima. Često puca veza, kasni zvuk, a djeca se teško prebacuju iz </a:t>
            </a:r>
            <a:r>
              <a:rPr lang="hr-HR" dirty="0" err="1"/>
              <a:t>meeta</a:t>
            </a:r>
            <a:r>
              <a:rPr lang="hr-HR" dirty="0"/>
              <a:t> u </a:t>
            </a:r>
            <a:r>
              <a:rPr lang="hr-HR" dirty="0" err="1"/>
              <a:t>stream</a:t>
            </a:r>
            <a:r>
              <a:rPr lang="hr-HR" dirty="0"/>
              <a:t>. Slabije se snalaze na tipkovnici. </a:t>
            </a:r>
          </a:p>
          <a:p>
            <a:r>
              <a:rPr lang="hr-HR" dirty="0"/>
              <a:t>Online nastava je potrebna u slučaju samoizolacije i dugotrajne bolesti učenika.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0326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TREĆI RAZREDI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Gotovo svi učenici su se uspješno prijavili u virtualne učionice do trećeg dana online nastave ( 95 % ). </a:t>
            </a:r>
          </a:p>
          <a:p>
            <a:r>
              <a:rPr lang="hr-HR" dirty="0"/>
              <a:t>U nekim razredima su već prvi dan svi učenici prijavili, dok se u nekim razredima uspješnost prijave povećavala tijekom tri dana.</a:t>
            </a:r>
          </a:p>
          <a:p>
            <a:r>
              <a:rPr lang="hr-HR" dirty="0"/>
              <a:t>Uspješnost prijave je jednako uspješna u virtualnim učionicama predmeta koje ne predaju učiteljice</a:t>
            </a:r>
          </a:p>
          <a:p>
            <a:r>
              <a:rPr lang="hr-HR" dirty="0"/>
              <a:t>80 % učenika se uspješno prijavilo u </a:t>
            </a:r>
            <a:r>
              <a:rPr lang="hr-HR" dirty="0" err="1"/>
              <a:t>meet</a:t>
            </a:r>
            <a:r>
              <a:rPr lang="hr-HR" dirty="0"/>
              <a:t>. Učenicima se svidio </a:t>
            </a:r>
            <a:r>
              <a:rPr lang="hr-HR" dirty="0" err="1"/>
              <a:t>meet</a:t>
            </a:r>
            <a:r>
              <a:rPr lang="hr-HR" dirty="0"/>
              <a:t>. Razlog neuspješne prijave je uglavnom odsustvo roditelja ili dijeljenje uređaja s braćom i sestrama. </a:t>
            </a:r>
          </a:p>
          <a:p>
            <a:r>
              <a:rPr lang="hr-HR" dirty="0"/>
              <a:t>85% učenika su uspješno izvršili zadatke. </a:t>
            </a:r>
          </a:p>
          <a:p>
            <a:r>
              <a:rPr lang="hr-HR" dirty="0"/>
              <a:t>Najčešće poteškoće se odnose na činjenicu da su djeca nesamostalna i u potpunosti ovisna o roditeljima.</a:t>
            </a:r>
          </a:p>
          <a:p>
            <a:r>
              <a:rPr lang="hr-HR" dirty="0"/>
              <a:t>Online nastava je potrebna u slučaju samoizolacije i dugotrajne bolesti učenika i pogodnija je za ponavljanje , a ne obradu sadržaja.</a:t>
            </a:r>
          </a:p>
          <a:p>
            <a:r>
              <a:rPr lang="hr-HR" dirty="0"/>
              <a:t>Educirati roditelje!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019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ČETVRTI </a:t>
            </a:r>
            <a:r>
              <a:rPr lang="hr-HR" dirty="0"/>
              <a:t>RAZREDI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Gotovo svi učenici su se uspješno prijavili u virtualne učionice do trećeg dana online nastave ( 95 % ). </a:t>
            </a:r>
          </a:p>
          <a:p>
            <a:r>
              <a:rPr lang="hr-HR" dirty="0"/>
              <a:t>U nekim razredima su već prvi dan svi učenici prijavili, dok se u nekim razredima uspješnost prijave povećavala tijekom tri dana.</a:t>
            </a:r>
          </a:p>
          <a:p>
            <a:r>
              <a:rPr lang="hr-HR" dirty="0"/>
              <a:t>Uspješnost prijave je jednako uspješna u virtualnim učionicama predmeta koje ne predaju učiteljice</a:t>
            </a:r>
          </a:p>
          <a:p>
            <a:r>
              <a:rPr lang="hr-HR" dirty="0"/>
              <a:t>95 % učenika se uspješno prijavilo u </a:t>
            </a:r>
            <a:r>
              <a:rPr lang="hr-HR" dirty="0" err="1"/>
              <a:t>meet</a:t>
            </a:r>
            <a:r>
              <a:rPr lang="hr-HR" dirty="0"/>
              <a:t>. Učenicima se svidio </a:t>
            </a:r>
            <a:r>
              <a:rPr lang="hr-HR" dirty="0" err="1"/>
              <a:t>meet</a:t>
            </a:r>
            <a:r>
              <a:rPr lang="hr-HR" dirty="0"/>
              <a:t>. Razlog neuspješne prijave je uglavnom odsustvo roditelja ili dijeljenje uređaja s braćom i sestrama. </a:t>
            </a:r>
          </a:p>
          <a:p>
            <a:r>
              <a:rPr lang="hr-HR" dirty="0"/>
              <a:t>Svi učenici su uspješno izvršili zadatke. </a:t>
            </a:r>
          </a:p>
          <a:p>
            <a:r>
              <a:rPr lang="hr-HR" dirty="0"/>
              <a:t>Najčešće poteškoće su imali oni učenici koji su se prijavljivali preko mobitela.</a:t>
            </a:r>
          </a:p>
          <a:p>
            <a:r>
              <a:rPr lang="hr-HR" dirty="0"/>
              <a:t>Online nastava je potrebna u slučaju samoizolacije i dugotrajne bolesti učenika.</a:t>
            </a:r>
          </a:p>
          <a:p>
            <a:r>
              <a:rPr lang="hr-HR" dirty="0"/>
              <a:t> Educirati roditelje!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0182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teksta 4"/>
          <p:cNvSpPr>
            <a:spLocks noGrp="1"/>
          </p:cNvSpPr>
          <p:nvPr>
            <p:ph type="body" idx="1"/>
          </p:nvPr>
        </p:nvSpPr>
        <p:spPr>
          <a:xfrm>
            <a:off x="2359081" y="662648"/>
            <a:ext cx="3992732" cy="999097"/>
          </a:xfrm>
        </p:spPr>
        <p:txBody>
          <a:bodyPr/>
          <a:lstStyle/>
          <a:p>
            <a:r>
              <a:rPr lang="hr-HR" dirty="0"/>
              <a:t>POZITIVNO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>
          <a:xfrm>
            <a:off x="2540978" y="2548966"/>
            <a:ext cx="4391128" cy="3464972"/>
          </a:xfrm>
        </p:spPr>
        <p:txBody>
          <a:bodyPr>
            <a:normAutofit/>
          </a:bodyPr>
          <a:lstStyle/>
          <a:p>
            <a:r>
              <a:rPr lang="hr-HR" dirty="0"/>
              <a:t>Većina učenika se uspješno prijavila i bila aktivna za vrijeme online nastave. </a:t>
            </a:r>
          </a:p>
          <a:p>
            <a:r>
              <a:rPr lang="hr-HR" dirty="0"/>
              <a:t>Učenicima se sviđa </a:t>
            </a:r>
            <a:r>
              <a:rPr lang="hr-HR" dirty="0" err="1"/>
              <a:t>meet</a:t>
            </a:r>
            <a:r>
              <a:rPr lang="hr-HR" dirty="0"/>
              <a:t>. </a:t>
            </a:r>
          </a:p>
          <a:p>
            <a:r>
              <a:rPr lang="hr-HR" dirty="0"/>
              <a:t>Korisno u slučaju dugotrajne bolesti ili samoizolacije učenika. </a:t>
            </a:r>
          </a:p>
          <a:p>
            <a:endParaRPr lang="hr-HR" dirty="0"/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quarter" idx="3"/>
          </p:nvPr>
        </p:nvSpPr>
        <p:spPr>
          <a:xfrm>
            <a:off x="7576967" y="782514"/>
            <a:ext cx="3999001" cy="879231"/>
          </a:xfrm>
        </p:spPr>
        <p:txBody>
          <a:bodyPr/>
          <a:lstStyle/>
          <a:p>
            <a:r>
              <a:rPr lang="hr-HR" dirty="0"/>
              <a:t>NEGATIVNO </a:t>
            </a:r>
          </a:p>
        </p:txBody>
      </p:sp>
      <p:sp>
        <p:nvSpPr>
          <p:cNvPr id="7" name="Rezervirano mjesto sadržaja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Učenici nisu dovoljno samostalni u korištenju tehnologije i digitalnih alata i u tom smislu trebaju kontinuiranu podršku roditelja. </a:t>
            </a:r>
          </a:p>
          <a:p>
            <a:r>
              <a:rPr lang="hr-HR" dirty="0"/>
              <a:t>Roditelje je potrebno detaljno educirati o </a:t>
            </a:r>
            <a:r>
              <a:rPr lang="hr-HR" dirty="0" err="1"/>
              <a:t>google</a:t>
            </a:r>
            <a:r>
              <a:rPr lang="hr-HR" dirty="0"/>
              <a:t> </a:t>
            </a:r>
            <a:r>
              <a:rPr lang="hr-HR" dirty="0" err="1"/>
              <a:t>clasroom</a:t>
            </a:r>
            <a:r>
              <a:rPr lang="hr-HR" dirty="0"/>
              <a:t> – u, </a:t>
            </a:r>
            <a:r>
              <a:rPr lang="hr-HR" dirty="0" err="1"/>
              <a:t>meet</a:t>
            </a:r>
            <a:r>
              <a:rPr lang="hr-HR" dirty="0"/>
              <a:t> –u.</a:t>
            </a:r>
          </a:p>
          <a:p>
            <a:r>
              <a:rPr lang="hr-HR" dirty="0"/>
              <a:t>Učenici često dijele uređaj s braćom ili sestrama. </a:t>
            </a:r>
          </a:p>
          <a:p>
            <a:r>
              <a:rPr lang="hr-HR" dirty="0"/>
              <a:t>Povremeno pucanje veze, zvuk kasni, pravila komunikacije.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53888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075" y="1907931"/>
            <a:ext cx="10128739" cy="403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438075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98</TotalTime>
  <Words>686</Words>
  <Application>Microsoft Office PowerPoint</Application>
  <PresentationFormat>Široki zaslon</PresentationFormat>
  <Paragraphs>52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Pramen</vt:lpstr>
      <vt:lpstr>Upitnik o provođenju online nastave</vt:lpstr>
      <vt:lpstr>PRVI RAZREDI</vt:lpstr>
      <vt:lpstr>DRUGI RAZREDI</vt:lpstr>
      <vt:lpstr>TREĆI RAZREDI</vt:lpstr>
      <vt:lpstr>ČETVRTI RAZREDI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Upitnik o provođenju online nastave</dc:title>
  <dc:creator>Neda</dc:creator>
  <cp:lastModifiedBy>Sanja Pešić</cp:lastModifiedBy>
  <cp:revision>14</cp:revision>
  <dcterms:created xsi:type="dcterms:W3CDTF">2020-11-11T09:07:58Z</dcterms:created>
  <dcterms:modified xsi:type="dcterms:W3CDTF">2023-02-02T07:37:09Z</dcterms:modified>
</cp:coreProperties>
</file>