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5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avokut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avokut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avokut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avokut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avokut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jeni pravokut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jeni pravokut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avokut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10A77AE-CF86-408B-B655-5C61325F8FC8}" type="datetimeFigureOut">
              <a:rPr lang="sr-Latn-CS" smtClean="0"/>
              <a:t>22.10.2014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C19B207-34E5-4EEE-96F8-48AC08EF91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77AE-CF86-408B-B655-5C61325F8FC8}" type="datetimeFigureOut">
              <a:rPr lang="sr-Latn-CS" smtClean="0"/>
              <a:t>22.10.2014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B207-34E5-4EEE-96F8-48AC08EF91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77AE-CF86-408B-B655-5C61325F8FC8}" type="datetimeFigureOut">
              <a:rPr lang="sr-Latn-CS" smtClean="0"/>
              <a:t>22.10.2014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B207-34E5-4EEE-96F8-48AC08EF91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77AE-CF86-408B-B655-5C61325F8FC8}" type="datetimeFigureOut">
              <a:rPr lang="sr-Latn-CS" smtClean="0"/>
              <a:t>22.10.2014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B207-34E5-4EEE-96F8-48AC08EF91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77AE-CF86-408B-B655-5C61325F8FC8}" type="datetimeFigureOut">
              <a:rPr lang="sr-Latn-CS" smtClean="0"/>
              <a:t>22.10.2014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B207-34E5-4EEE-96F8-48AC08EF91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77AE-CF86-408B-B655-5C61325F8FC8}" type="datetimeFigureOut">
              <a:rPr lang="sr-Latn-CS" smtClean="0"/>
              <a:t>22.10.2014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B207-34E5-4EEE-96F8-48AC08EF91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6" name="Rezervirano mjesto datum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0A77AE-CF86-408B-B655-5C61325F8FC8}" type="datetimeFigureOut">
              <a:rPr lang="sr-Latn-CS" smtClean="0"/>
              <a:t>22.10.2014</a:t>
            </a:fld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19B207-34E5-4EEE-96F8-48AC08EF91AA}" type="slidenum">
              <a:rPr lang="hr-HR" smtClean="0"/>
              <a:t>‹#›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10A77AE-CF86-408B-B655-5C61325F8FC8}" type="datetimeFigureOut">
              <a:rPr lang="sr-Latn-CS" smtClean="0"/>
              <a:t>22.10.2014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C19B207-34E5-4EEE-96F8-48AC08EF91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77AE-CF86-408B-B655-5C61325F8FC8}" type="datetimeFigureOut">
              <a:rPr lang="sr-Latn-CS" smtClean="0"/>
              <a:t>22.10.2014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B207-34E5-4EEE-96F8-48AC08EF91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77AE-CF86-408B-B655-5C61325F8FC8}" type="datetimeFigureOut">
              <a:rPr lang="sr-Latn-CS" smtClean="0"/>
              <a:t>22.10.2014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B207-34E5-4EEE-96F8-48AC08EF91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77AE-CF86-408B-B655-5C61325F8FC8}" type="datetimeFigureOut">
              <a:rPr lang="sr-Latn-CS" smtClean="0"/>
              <a:t>22.10.2014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B207-34E5-4EEE-96F8-48AC08EF91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avokut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avokut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avokut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avokut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avokut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jeni pravokut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jeni pravokut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avokut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avokut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avokut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avokut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avokut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avokut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10A77AE-CF86-408B-B655-5C61325F8FC8}" type="datetimeFigureOut">
              <a:rPr lang="sr-Latn-CS" smtClean="0"/>
              <a:t>22.10.2014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C19B207-34E5-4EEE-96F8-48AC08EF91AA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7772400" cy="1470025"/>
          </a:xfrm>
        </p:spPr>
        <p:txBody>
          <a:bodyPr>
            <a:noAutofit/>
          </a:bodyPr>
          <a:lstStyle/>
          <a:p>
            <a:r>
              <a:rPr lang="hr-HR" sz="5400" dirty="0" smtClean="0"/>
              <a:t>TERENSKA NASTAVA U KOPRIVNICU</a:t>
            </a:r>
            <a:endParaRPr lang="hr-HR" sz="5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Bruno </a:t>
            </a:r>
            <a:r>
              <a:rPr lang="hr-HR" dirty="0" err="1" smtClean="0">
                <a:solidFill>
                  <a:srgbClr val="FF0000"/>
                </a:solidFill>
              </a:rPr>
              <a:t>Miklić</a:t>
            </a:r>
            <a:r>
              <a:rPr lang="hr-HR" dirty="0" smtClean="0">
                <a:solidFill>
                  <a:srgbClr val="FF0000"/>
                </a:solidFill>
              </a:rPr>
              <a:t>,Goran </a:t>
            </a:r>
            <a:r>
              <a:rPr lang="hr-HR" dirty="0" err="1" smtClean="0">
                <a:solidFill>
                  <a:srgbClr val="FF0000"/>
                </a:solidFill>
              </a:rPr>
              <a:t>Gelo</a:t>
            </a:r>
            <a:r>
              <a:rPr lang="hr-HR" dirty="0" smtClean="0">
                <a:solidFill>
                  <a:srgbClr val="FF0000"/>
                </a:solidFill>
              </a:rPr>
              <a:t>,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rgbClr val="FF0000"/>
                </a:solidFill>
              </a:rPr>
              <a:t>             Tea </a:t>
            </a:r>
            <a:r>
              <a:rPr lang="hr-HR" dirty="0" err="1" smtClean="0">
                <a:solidFill>
                  <a:srgbClr val="FF0000"/>
                </a:solidFill>
              </a:rPr>
              <a:t>Dautanec</a:t>
            </a:r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5720" y="642918"/>
            <a:ext cx="8401080" cy="5931618"/>
          </a:xfrm>
        </p:spPr>
        <p:txBody>
          <a:bodyPr>
            <a:normAutofit fontScale="85000" lnSpcReduction="20000"/>
          </a:bodyPr>
          <a:lstStyle/>
          <a:p>
            <a:r>
              <a:rPr lang="hr-HR" sz="3600" dirty="0" smtClean="0"/>
              <a:t>17. listopada 2014.g. nakon 6. sata u  13:15 učenici 8. razreda osnovne škole I.L.C </a:t>
            </a:r>
            <a:r>
              <a:rPr lang="hr-HR" sz="3600" dirty="0" err="1" smtClean="0"/>
              <a:t>Kalinovac</a:t>
            </a:r>
            <a:r>
              <a:rPr lang="hr-HR" sz="3600" dirty="0" smtClean="0"/>
              <a:t> kretali su na </a:t>
            </a:r>
            <a:r>
              <a:rPr lang="hr-HR" sz="3600" dirty="0" err="1" smtClean="0"/>
              <a:t>trensku</a:t>
            </a:r>
            <a:r>
              <a:rPr lang="hr-HR" sz="3600" dirty="0" smtClean="0"/>
              <a:t> nastavu u Koprivnicu. Tamo su nas dočekali učenici 6. razreda osnovne škole Đure Estera sa toplim kolačima i sokovima. Nakon kratkog odmora učiteljica nam je </a:t>
            </a:r>
            <a:r>
              <a:rPr lang="hr-HR" sz="3600" dirty="0" err="1" smtClean="0"/>
              <a:t>podjelila</a:t>
            </a:r>
            <a:r>
              <a:rPr lang="hr-HR" sz="3600" dirty="0" smtClean="0"/>
              <a:t> karte po skupinama koje su već kasnije bile određene i svaka skupina je imala dva pratitelja koja su pazila da se ne </a:t>
            </a:r>
            <a:r>
              <a:rPr lang="hr-HR" sz="3600" dirty="0" err="1" smtClean="0"/>
              <a:t>izgubimo.Na</a:t>
            </a:r>
            <a:r>
              <a:rPr lang="hr-HR" sz="3600" dirty="0" smtClean="0"/>
              <a:t> karti smo imali ucrtani put koji smo morali pratiti da bi došli do određenog </a:t>
            </a:r>
            <a:r>
              <a:rPr lang="hr-HR" sz="3600" dirty="0" err="1" smtClean="0"/>
              <a:t>bicikla.Mi</a:t>
            </a:r>
            <a:r>
              <a:rPr lang="hr-HR" sz="3600" dirty="0" smtClean="0"/>
              <a:t> smo trebali naći prvi bicikl na pedale iz 1839.g.</a:t>
            </a:r>
          </a:p>
          <a:p>
            <a:pPr>
              <a:buNone/>
            </a:pPr>
            <a:r>
              <a:rPr lang="hr-HR" dirty="0" smtClean="0"/>
              <a:t> </a:t>
            </a:r>
            <a:r>
              <a:rPr lang="hr-HR" dirty="0" smtClean="0"/>
              <a:t>  </a:t>
            </a:r>
          </a:p>
          <a:p>
            <a:pPr>
              <a:buNone/>
            </a:pPr>
            <a:r>
              <a:rPr lang="hr-HR" dirty="0" smtClean="0"/>
              <a:t>    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1143000"/>
            <a:ext cx="8258204" cy="714364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857232"/>
            <a:ext cx="8258204" cy="5717304"/>
          </a:xfrm>
        </p:spPr>
        <p:txBody>
          <a:bodyPr/>
          <a:lstStyle/>
          <a:p>
            <a:r>
              <a:rPr lang="hr-HR" dirty="0" smtClean="0"/>
              <a:t>K</a:t>
            </a:r>
            <a:r>
              <a:rPr lang="hr-HR" dirty="0" smtClean="0"/>
              <a:t>retali smo od škole,pa smo išli od Trga Slobode do ulice Ivana Meštrovića,pa smo prolazili kroz ulicu </a:t>
            </a:r>
            <a:r>
              <a:rPr lang="hr-HR" dirty="0" err="1" smtClean="0"/>
              <a:t>Traščice</a:t>
            </a:r>
            <a:r>
              <a:rPr lang="hr-HR" dirty="0" smtClean="0"/>
              <a:t> (Triglav osiguranje,Dom obrtnika),ulicu Hrvatske državnosti (HOK osiguranje),ulicu Antuna </a:t>
            </a:r>
            <a:r>
              <a:rPr lang="hr-HR" dirty="0" err="1" smtClean="0"/>
              <a:t>Nemčića</a:t>
            </a:r>
            <a:r>
              <a:rPr lang="hr-HR" dirty="0" smtClean="0"/>
              <a:t>,ulicu Vladimira Nadzora i na kraju Trg Mladosti (lesnina) . Došli smo do prvog bicikla na pedale,poslikali ga i uputili se prema vidikovcu. Stigli smo prvi do vidikovca i tamo smo se slikali kao grupa i kao razred. Dok su sve ostale skupine došle,pratili smo dvije cure koje su nam ispričale malo o povijesti grada </a:t>
            </a:r>
            <a:r>
              <a:rPr lang="hr-HR" dirty="0" err="1" smtClean="0"/>
              <a:t>Koprivice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1538" y="714356"/>
            <a:ext cx="7615262" cy="1495444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34" y="857232"/>
            <a:ext cx="8186766" cy="5717304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029" name="Picture 5" descr="C:\Users\acer\Desktop\tea\IMG_1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429132"/>
            <a:ext cx="2833707" cy="2125281"/>
          </a:xfrm>
          <a:prstGeom prst="rect">
            <a:avLst/>
          </a:prstGeom>
          <a:noFill/>
        </p:spPr>
      </p:pic>
      <p:pic>
        <p:nvPicPr>
          <p:cNvPr id="1030" name="Picture 6" descr="C:\Users\acer\Desktop\tea\IMG_1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4282" y="285728"/>
            <a:ext cx="2857520" cy="2143140"/>
          </a:xfrm>
          <a:prstGeom prst="rect">
            <a:avLst/>
          </a:prstGeom>
          <a:noFill/>
        </p:spPr>
      </p:pic>
      <p:pic>
        <p:nvPicPr>
          <p:cNvPr id="1031" name="Picture 7" descr="C:\Users\acer\Desktop\tea\IMG_14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28604"/>
            <a:ext cx="2362173" cy="1771630"/>
          </a:xfrm>
          <a:prstGeom prst="rect">
            <a:avLst/>
          </a:prstGeom>
          <a:noFill/>
        </p:spPr>
      </p:pic>
      <p:pic>
        <p:nvPicPr>
          <p:cNvPr id="1032" name="Picture 8" descr="C:\Users\acer\Desktop\tea\IMG_14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286256"/>
            <a:ext cx="3214710" cy="2411033"/>
          </a:xfrm>
          <a:prstGeom prst="rect">
            <a:avLst/>
          </a:prstGeom>
          <a:noFill/>
        </p:spPr>
      </p:pic>
      <p:pic>
        <p:nvPicPr>
          <p:cNvPr id="1033" name="Picture 9" descr="C:\Users\acer\Desktop\tea\IMG_14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857232"/>
            <a:ext cx="2952771" cy="2214578"/>
          </a:xfrm>
          <a:prstGeom prst="rect">
            <a:avLst/>
          </a:prstGeom>
          <a:noFill/>
        </p:spPr>
      </p:pic>
      <p:pic>
        <p:nvPicPr>
          <p:cNvPr id="1034" name="Picture 10" descr="C:\Users\acer\Desktop\tea\IMG_14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2571744"/>
            <a:ext cx="2214578" cy="1660934"/>
          </a:xfrm>
          <a:prstGeom prst="rect">
            <a:avLst/>
          </a:prstGeom>
          <a:noFill/>
        </p:spPr>
      </p:pic>
      <p:pic>
        <p:nvPicPr>
          <p:cNvPr id="1035" name="Picture 11" descr="C:\Users\acer\Desktop\tea\IMG_146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4929198"/>
            <a:ext cx="2143140" cy="1607356"/>
          </a:xfrm>
          <a:prstGeom prst="rect">
            <a:avLst/>
          </a:prstGeom>
          <a:noFill/>
        </p:spPr>
      </p:pic>
      <p:pic>
        <p:nvPicPr>
          <p:cNvPr id="1036" name="Picture 12" descr="C:\Users\acer\Desktop\tea\IMG_147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857224" y="2571744"/>
            <a:ext cx="2071702" cy="15537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34" y="785794"/>
            <a:ext cx="8186766" cy="5788742"/>
          </a:xfrm>
        </p:spPr>
        <p:txBody>
          <a:bodyPr/>
          <a:lstStyle/>
          <a:p>
            <a:r>
              <a:rPr lang="hr-HR" dirty="0" smtClean="0"/>
              <a:t>Nakon svega toga imali smo 20 min. odmora i onda smo se uputili prema bazenima. Čim smo završili s terenskim radom vrijeme se jako pogoršalo, a mi smo se zabavljali i uživali na bazenima. Iako smo bili samo 2 sata bilo mi je jako lijepo i nadam se da ćemo to ponoviti (bazene).</a:t>
            </a:r>
            <a:endParaRPr lang="hr-HR" dirty="0"/>
          </a:p>
        </p:txBody>
      </p:sp>
      <p:pic>
        <p:nvPicPr>
          <p:cNvPr id="2050" name="Picture 2" descr="http://upload.wikimedia.org/wikipedia/commons/thumb/8/85/Smiley.svg/220px-Smiley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357562"/>
            <a:ext cx="642942" cy="6429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65</TotalTime>
  <Words>265</Words>
  <Application>Microsoft Office PowerPoint</Application>
  <PresentationFormat>Prikaz na zaslonu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Urbano</vt:lpstr>
      <vt:lpstr>TERENSKA NASTAVA U KOPRIVNICU</vt:lpstr>
      <vt:lpstr>Slajd 2</vt:lpstr>
      <vt:lpstr>Slajd 3</vt:lpstr>
      <vt:lpstr>Slajd 4</vt:lpstr>
      <vt:lpstr>Slajd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TERENSKA NASTAVA U KOPRIVNICU</dc:title>
  <dc:creator>acer</dc:creator>
  <cp:lastModifiedBy>acer</cp:lastModifiedBy>
  <cp:revision>9</cp:revision>
  <dcterms:created xsi:type="dcterms:W3CDTF">2014-10-22T16:34:44Z</dcterms:created>
  <dcterms:modified xsi:type="dcterms:W3CDTF">2014-10-22T17:40:21Z</dcterms:modified>
</cp:coreProperties>
</file>