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9" r:id="rId5"/>
    <p:sldId id="267" r:id="rId6"/>
    <p:sldId id="260" r:id="rId7"/>
    <p:sldId id="268" r:id="rId8"/>
    <p:sldId id="269" r:id="rId9"/>
    <p:sldId id="270" r:id="rId10"/>
    <p:sldId id="271" r:id="rId11"/>
    <p:sldId id="272" r:id="rId12"/>
    <p:sldId id="273" r:id="rId13"/>
    <p:sldId id="274" r:id="rId14"/>
  </p:sldIdLst>
  <p:sldSz cx="12192000" cy="6858000"/>
  <p:notesSz cx="6858000" cy="9144000"/>
  <p:defaultTextStyle>
    <a:defPPr rtl="0">
      <a:defRPr lang="hr-h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226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76276DB5-4BD3-4073-AF5E-00FCC22DAB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697C0C0-BDD3-49A3-BACD-981BAC43EE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7AABD-DCB0-4546-B867-201ADF46C730}" type="datetime1">
              <a:rPr lang="hr-HR" smtClean="0"/>
              <a:t>14.3.2024.</a:t>
            </a:fld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62FC587-43B5-456C-A250-5BE1CAA522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1647C3F-A429-469C-980E-5DF9D5A4D3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77601-E4FD-4FF3-92B0-37C73546CB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018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E9506-5BD5-4684-AD25-21A282E466C6}" type="datetime1">
              <a:rPr lang="hr-HR" smtClean="0"/>
              <a:pPr/>
              <a:t>14.3.2024.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dirty="0"/>
              <a:t>Uređivanje stilova teksta matrice</a:t>
            </a:r>
          </a:p>
          <a:p>
            <a:pPr lvl="1"/>
            <a:r>
              <a:rPr lang="hr-HR" noProof="0" dirty="0"/>
              <a:t>Druga razina</a:t>
            </a:r>
          </a:p>
          <a:p>
            <a:pPr lvl="2"/>
            <a:r>
              <a:rPr lang="hr-HR" noProof="0" dirty="0"/>
              <a:t>Treća razina</a:t>
            </a:r>
          </a:p>
          <a:p>
            <a:pPr lvl="3"/>
            <a:r>
              <a:rPr lang="hr-HR" noProof="0" dirty="0"/>
              <a:t>Četvrta razina</a:t>
            </a:r>
          </a:p>
          <a:p>
            <a:pPr lvl="4"/>
            <a:r>
              <a:rPr lang="hr-HR" noProof="0" dirty="0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6DE2F-8CCC-46F9-B490-21D6F471DF78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796547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6DE2F-8CCC-46F9-B490-21D6F471DF78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0509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6DE2F-8CCC-46F9-B490-21D6F471DF78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64916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06DE2F-8CCC-46F9-B490-21D6F471DF78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9278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ručni oblik 6" title="krug s lukovima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 smtClean="0"/>
              <a:t>Kliknite da biste uredili stil podnaslova matrice</a:t>
            </a:r>
            <a:endParaRPr lang="hr-HR" noProof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B3FF9319-DB08-4E62-A4B3-305CB0941FB1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hr-HR" noProof="0" smtClean="0"/>
              <a:pPr/>
              <a:t>‹#›</a:t>
            </a:fld>
            <a:endParaRPr lang="hr-HR" noProof="0"/>
          </a:p>
        </p:txBody>
      </p:sp>
      <p:sp>
        <p:nvSpPr>
          <p:cNvPr id="13" name="Pravokutnik 12" title="lijevi obrub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7EF1A8-2437-4F88-87DD-6CE427451E6E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AE6F82-5E43-4D40-957A-9B54E71D03A3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637AF6-CDA3-41B9-83A0-42EAB47252D4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1F28E3D3-6C02-4E38-825C-E7E3566816B5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hr-HR" noProof="0" smtClean="0"/>
              <a:pPr/>
              <a:t>‹#›</a:t>
            </a:fld>
            <a:endParaRPr lang="hr-HR" noProof="0"/>
          </a:p>
        </p:txBody>
      </p:sp>
      <p:grpSp>
        <p:nvGrpSpPr>
          <p:cNvPr id="7" name="Grupa 6" title="lijevi oblik s lukovima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Prostoručni oblik 6" title="lijevi oblik s lukovima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Prostoručni oblik 11" title="lijevi umetak u istom redu s lukovima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909664-1E0B-480F-B2BC-B8E7E27C0212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843BDF-128C-486D-B356-2C8DBE7560AC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E38F94-734F-4C85-8C63-363504360B31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FED35B1-5789-485B-B9B2-A5A995617632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ručni oblik 11" title="desni oblik u pozadini s lukovima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15F24D83-672F-46A4-B53B-99AB32190183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  <p:sp>
        <p:nvSpPr>
          <p:cNvPr id="8" name="Pravokutnik 7" title="lijevi obrub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11" name="Prostoručni oblik 11" title="desni oblik u pozadini s lukovima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utnik 11" title="lijevi obrub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hr-HR" noProof="0" smtClean="0"/>
              <a:t>Uredite stil naslova matrice</a:t>
            </a:r>
            <a:endParaRPr lang="hr-HR" noProof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76D0FB69-D096-4D82-A4EB-F29F3F1D02D3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hr-HR" noProof="0" smtClean="0"/>
              <a:t>‹#›</a:t>
            </a:fld>
            <a:endParaRPr lang="hr-HR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DE01929E-F0D5-48C8-8AC2-C0E5601BCE77}" type="datetime1">
              <a:rPr lang="hr-HR" noProof="0" smtClean="0"/>
              <a:t>14.3.2024.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hr-HR" noProof="0" smtClean="0"/>
              <a:pPr/>
              <a:t>‹#›</a:t>
            </a:fld>
            <a:endParaRPr lang="hr-HR" noProof="0"/>
          </a:p>
        </p:txBody>
      </p:sp>
      <p:sp>
        <p:nvSpPr>
          <p:cNvPr id="11" name="Prostoručni oblik 6" title="Lijevi rub s lukovima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utnik 11" title="desni obrub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avokutnik 3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r-HR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656552"/>
          </a:xfrm>
        </p:spPr>
        <p:txBody>
          <a:bodyPr rtlCol="0">
            <a:normAutofit/>
          </a:bodyPr>
          <a:lstStyle/>
          <a:p>
            <a:pPr rtl="0"/>
            <a:r>
              <a:rPr lang="hr-HR" sz="7800" dirty="0" smtClean="0"/>
              <a:t>TJEDAN </a:t>
            </a:r>
            <a:br>
              <a:rPr lang="hr-HR" sz="7800" dirty="0" smtClean="0"/>
            </a:br>
            <a:r>
              <a:rPr lang="hr-HR" sz="7800" dirty="0" smtClean="0"/>
              <a:t>MOZGA</a:t>
            </a:r>
            <a:br>
              <a:rPr lang="hr-HR" sz="7800" dirty="0" smtClean="0"/>
            </a:br>
            <a:r>
              <a:rPr lang="hr-HR" sz="7800" dirty="0"/>
              <a:t/>
            </a:r>
            <a:br>
              <a:rPr lang="hr-HR" sz="7800" dirty="0"/>
            </a:br>
            <a:r>
              <a:rPr lang="hr-HR" sz="2000" dirty="0" smtClean="0"/>
              <a:t>11.3.-15.3.2024.</a:t>
            </a:r>
            <a:endParaRPr lang="hr-HR" sz="78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ECB66A7-6ECC-411D-A565-9A33C392681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ltGray">
          <a:xfrm>
            <a:off x="-191589" y="5611476"/>
            <a:ext cx="7306492" cy="802992"/>
          </a:xfrm>
        </p:spPr>
        <p:txBody>
          <a:bodyPr rtlCol="0">
            <a:normAutofit/>
          </a:bodyPr>
          <a:lstStyle/>
          <a:p>
            <a:pPr rtl="0"/>
            <a:r>
              <a:rPr lang="hr-HR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KATOLIČKA OSNOVNA ŠKOLA,ŠIBENIK</a:t>
            </a:r>
            <a:endParaRPr lang="hr-HR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0" name="Prostoručni oblik 22">
            <a:extLst>
              <a:ext uri="{FF2B5EF4-FFF2-40B4-BE49-F238E27FC236}">
                <a16:creationId xmlns:a16="http://schemas.microsoft.com/office/drawing/2014/main" id="{80F81674-F7C3-4C78-B984-2851EFB602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Slika 6" descr="Besplatni Clipart za mozak, Preuzmite besplatni Clip Art, Besplatni Clip Art  - Ostal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006" y="2333897"/>
            <a:ext cx="3000420" cy="2242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70" y="174172"/>
            <a:ext cx="1887583" cy="27431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12" y="174172"/>
            <a:ext cx="1953440" cy="27432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69" y="3426822"/>
            <a:ext cx="1887583" cy="281286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968" y="3426822"/>
            <a:ext cx="1939835" cy="281286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968" y="174172"/>
            <a:ext cx="1939835" cy="277803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067" y="3426822"/>
            <a:ext cx="1905002" cy="282593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067" y="174172"/>
            <a:ext cx="1905002" cy="274319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641" y="3426823"/>
            <a:ext cx="2034811" cy="2812868"/>
          </a:xfrm>
          <a:prstGeom prst="rect">
            <a:avLst/>
          </a:prstGeom>
        </p:spPr>
      </p:pic>
      <p:sp>
        <p:nvSpPr>
          <p:cNvPr id="13" name="TekstniOkvir 12"/>
          <p:cNvSpPr txBox="1"/>
          <p:nvPr/>
        </p:nvSpPr>
        <p:spPr>
          <a:xfrm>
            <a:off x="3614056" y="6379809"/>
            <a:ext cx="333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 smtClean="0"/>
              <a:t>3.b, učiteljice Antonija i Katarina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1787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rostoručni oblik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8" name="Pravokutnik 77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Prostoručni oblik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2" name="Pravokutnik 81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Slika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18" y="1415286"/>
            <a:ext cx="7713134" cy="4352956"/>
          </a:xfrm>
          <a:prstGeom prst="rect">
            <a:avLst/>
          </a:prstGeom>
        </p:spPr>
      </p:pic>
      <p:sp>
        <p:nvSpPr>
          <p:cNvPr id="12" name="TekstniOkvir 11"/>
          <p:cNvSpPr txBox="1"/>
          <p:nvPr/>
        </p:nvSpPr>
        <p:spPr>
          <a:xfrm>
            <a:off x="1915886" y="949234"/>
            <a:ext cx="2652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Koliko nogu ima ovaj slon?</a:t>
            </a:r>
            <a:endParaRPr lang="hr-HR" dirty="0"/>
          </a:p>
        </p:txBody>
      </p:sp>
      <p:sp>
        <p:nvSpPr>
          <p:cNvPr id="15" name="TekstniOkvir 14"/>
          <p:cNvSpPr txBox="1"/>
          <p:nvPr/>
        </p:nvSpPr>
        <p:spPr>
          <a:xfrm>
            <a:off x="1846218" y="6069874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Ima četiri noge.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670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1" y="1069024"/>
            <a:ext cx="10088383" cy="5172797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1863634" y="748937"/>
            <a:ext cx="3510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Jesu li crte na slici ravne ili nagnute?</a:t>
            </a:r>
            <a:endParaRPr lang="hr-HR" dirty="0"/>
          </a:p>
        </p:txBody>
      </p:sp>
      <p:sp>
        <p:nvSpPr>
          <p:cNvPr id="9" name="TekstniOkvir 8"/>
          <p:cNvSpPr txBox="1"/>
          <p:nvPr/>
        </p:nvSpPr>
        <p:spPr>
          <a:xfrm>
            <a:off x="1678903" y="6241821"/>
            <a:ext cx="7831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Sve crte su ravne. Bijeli i crni pravokutnici nisu poravnati što stvara optičku iluziju.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35062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14" y="348193"/>
            <a:ext cx="4610743" cy="6039693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1436914" y="2333897"/>
            <a:ext cx="4182107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Pažljivo gledajte u žarulju 25 sekundi.</a:t>
            </a:r>
          </a:p>
          <a:p>
            <a:r>
              <a:rPr lang="hr-HR" dirty="0" smtClean="0"/>
              <a:t>Zatim odmah gledajte u bijeli papir.</a:t>
            </a:r>
          </a:p>
          <a:p>
            <a:r>
              <a:rPr lang="hr-HR" dirty="0" smtClean="0"/>
              <a:t>Što vidite?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Trebali biste vidjeti bijelu, </a:t>
            </a:r>
            <a:r>
              <a:rPr lang="hr-HR" dirty="0" err="1" smtClean="0"/>
              <a:t>svijetleću</a:t>
            </a:r>
            <a:r>
              <a:rPr lang="hr-HR" dirty="0" smtClean="0"/>
              <a:t> žarulju.</a:t>
            </a:r>
          </a:p>
        </p:txBody>
      </p:sp>
    </p:spTree>
    <p:extLst>
      <p:ext uri="{BB962C8B-B14F-4D97-AF65-F5344CB8AC3E}">
        <p14:creationId xmlns:p14="http://schemas.microsoft.com/office/powerpoint/2010/main" val="162791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31" y="696148"/>
            <a:ext cx="6268325" cy="5744377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8273143" y="2429691"/>
            <a:ext cx="29957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Koliko trokuta vidite na slici?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Na slici zapravo nema trokuta,</a:t>
            </a:r>
          </a:p>
          <a:p>
            <a:r>
              <a:rPr lang="hr-HR" dirty="0"/>
              <a:t>s</a:t>
            </a:r>
            <a:r>
              <a:rPr lang="hr-HR" dirty="0" smtClean="0"/>
              <a:t>amo su tri „slova V” i tri kruga sa izrezanim dijelom.</a:t>
            </a:r>
          </a:p>
        </p:txBody>
      </p:sp>
    </p:spTree>
    <p:extLst>
      <p:ext uri="{BB962C8B-B14F-4D97-AF65-F5344CB8AC3E}">
        <p14:creationId xmlns:p14="http://schemas.microsoft.com/office/powerpoint/2010/main" val="144101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03" y="272977"/>
            <a:ext cx="6644640" cy="6390090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8516983" y="2699657"/>
            <a:ext cx="3553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Kreće li se šišmiš ili nam se priviđa?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26647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77" y="1174287"/>
            <a:ext cx="7740714" cy="4477576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2508069" y="5878286"/>
            <a:ext cx="5625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Optička iluzija koja sadrži pandu skrivenu iza cik cak linija.</a:t>
            </a:r>
          </a:p>
          <a:p>
            <a:r>
              <a:rPr lang="hr-HR" dirty="0" smtClean="0"/>
              <a:t>Ukoliko ne vidite pomaknite se za jedan metar od zaslona.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81253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36" y="861654"/>
            <a:ext cx="7716327" cy="5134692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2595154" y="339634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Dvije žene ili?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8074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04" y="1018838"/>
            <a:ext cx="8354591" cy="4820323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1733006" y="5904411"/>
            <a:ext cx="6296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Slika je statična, iako se čini da postoji kretanje. </a:t>
            </a:r>
          </a:p>
          <a:p>
            <a:r>
              <a:rPr lang="hr-HR" dirty="0" smtClean="0"/>
              <a:t>Ukoliko se dio slike pokrije vidjet će se kako nema kretanja.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13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nač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3B9E78-595F-41AA-B8FF-1657B24A64F3}">
  <ds:schemaRefs>
    <ds:schemaRef ds:uri="http://purl.org/dc/terms/"/>
    <ds:schemaRef ds:uri="71af3243-3dd4-4a8d-8c0d-dd76da1f02a5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16c05727-aa75-4e4a-9b5f-8a80a116589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Dizajn skrbi za djecu</Template>
  <TotalTime>0</TotalTime>
  <Words>165</Words>
  <Application>Microsoft Office PowerPoint</Application>
  <PresentationFormat>Široki zaslon</PresentationFormat>
  <Paragraphs>37</Paragraphs>
  <Slides>10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MT</vt:lpstr>
      <vt:lpstr>Impact</vt:lpstr>
      <vt:lpstr>Značka</vt:lpstr>
      <vt:lpstr>TJEDAN  MOZGA  11.3.-15.3.2024.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2024-03-14T17:23:04Z</dcterms:created>
  <dcterms:modified xsi:type="dcterms:W3CDTF">2024-03-14T18:57:47Z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