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69" r:id="rId5"/>
    <p:sldId id="261" r:id="rId6"/>
    <p:sldId id="272" r:id="rId7"/>
    <p:sldId id="273" r:id="rId8"/>
    <p:sldId id="264" r:id="rId9"/>
    <p:sldId id="270" r:id="rId10"/>
    <p:sldId id="271" r:id="rId11"/>
    <p:sldId id="265" r:id="rId12"/>
    <p:sldId id="274" r:id="rId13"/>
    <p:sldId id="275" r:id="rId14"/>
    <p:sldId id="266" r:id="rId15"/>
    <p:sldId id="259" r:id="rId16"/>
    <p:sldId id="262" r:id="rId17"/>
  </p:sldIdLst>
  <p:sldSz cx="9144000" cy="6858000" type="screen4x3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21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26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C6B35-BA8E-4FEB-A916-56FF30C3BAEA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E33F2E-FB0B-4E58-B504-A7971D65F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6255428"/>
            <a:ext cx="1816596" cy="4859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EC9E5E-690F-47F3-BF38-447C3E2DE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33" y="79974"/>
            <a:ext cx="832412" cy="756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2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FE241-DF50-4DB9-86AA-16956C64FB21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60952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4EEE3-4F97-4F9F-87BE-3AE461205D45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84665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7585E-F790-4271-A1E1-DC417C2A5FC1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985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0D59-6B6F-42A0-8385-F415FF1B46E6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53786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EB68-F846-4287-85CA-2CB933DD101D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23522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AC8AB-4296-42A5-B149-508EE0DEF8CB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161983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22BA4-7B38-40E0-B15B-FE994C743A4E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2709475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7AA0-94A3-4D7B-AA2B-A65A94D240FF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28604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E32B9-AC5F-4E58-9200-FEBD4A4C3783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287072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F996-8AF0-454F-A2A3-10755AC876DA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  <p:extLst>
      <p:ext uri="{BB962C8B-B14F-4D97-AF65-F5344CB8AC3E}">
        <p14:creationId xmlns:p14="http://schemas.microsoft.com/office/powerpoint/2010/main" val="237854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sr-Latn-RS"/>
              <a:t>Click to edit Master text styles</a:t>
            </a:r>
          </a:p>
          <a:p>
            <a:pPr lvl="1"/>
            <a:r>
              <a:rPr lang="pt-PT" altLang="sr-Latn-RS"/>
              <a:t>Second level</a:t>
            </a:r>
          </a:p>
          <a:p>
            <a:pPr lvl="2"/>
            <a:r>
              <a:rPr lang="pt-PT" altLang="sr-Latn-RS"/>
              <a:t>Third level</a:t>
            </a:r>
          </a:p>
          <a:p>
            <a:pPr lvl="3"/>
            <a:r>
              <a:rPr lang="pt-PT" altLang="sr-Latn-RS"/>
              <a:t>Fourth level</a:t>
            </a:r>
          </a:p>
          <a:p>
            <a:pPr lvl="4"/>
            <a:r>
              <a:rPr lang="pt-PT" altLang="sr-Latn-R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0E6B71-2CB0-48F0-8631-F0842CBA36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B29D8E-9171-4377-9D7A-12583A09C4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BBA758E-A416-48A4-A51B-844A29499D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404A347-F060-49A2-96C9-1F0A2435C68E}" type="slidenum">
              <a:rPr lang="pt-PT" altLang="sr-Latn-RS"/>
              <a:pPr>
                <a:defRPr/>
              </a:pPr>
              <a:t>‹#›</a:t>
            </a:fld>
            <a:endParaRPr lang="pt-PT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1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pt/imgres?imgurl=http://www.clker.com/cliparts/b/3/7/a/1194985657522018522computer2.svg.med.png&amp;imgrefurl=http://www.clker.com/clipart-3627.html&amp;usg=__TdnjKOpDnn7_rfJ5oWnYcEJosCo=&amp;h=289&amp;w=300&amp;sz=32&amp;hl=pt-PT&amp;start=0&amp;zoom=1&amp;tbnid=x3r1dgUaTUB7VM:&amp;tbnh=125&amp;tbnw=130&amp;ei=L3ZhTca8CIeltweF4pXGBg&amp;prev=/images%3Fq%3DPC%2Bclipart%26hl%3Dpt-PT%26sa%3DG%26biw%3D1003%26bih%3D369%26tbs%3Disch:1&amp;itbs=1&amp;iact=hc&amp;vpx=123&amp;vpy=54&amp;dur=1391&amp;hovh=220&amp;hovw=229&amp;tx=119&amp;ty=108&amp;oei=L3ZhTca8CIeltweF4pXGBg&amp;page=1&amp;ndsp=11&amp;ved=1t:429,r:6,s:0" TargetMode="External"/><Relationship Id="rId5" Type="http://schemas.openxmlformats.org/officeDocument/2006/relationships/slide" Target="slide14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hyperlink" Target="http://www.google.pt/imgres?imgurl=http://www.picturesof.net/_images/Flat_Plasma_Television_Mounted_on_a_Wall_Royalty_Free_Clipart_Picture_081017-105288-082050.jpg&amp;imgrefurl=http://www.picturesof.net/search_term_pages/flat_plasma_tv.html&amp;usg=__ZlDa1khCHXcJSvUCEp27DeXxfs0=&amp;h=99&amp;w=100&amp;sz=4&amp;hl=pt-PT&amp;start=23&amp;zoom=1&amp;tbnid=RWSGNB4ihT5ZTM:&amp;tbnh=79&amp;tbnw=80&amp;ei=BHZhTcS2FcX_lgejgN3uCw&amp;prev=/images%3Fq%3DTV%2Bclipart%26hl%3Dpt-PT%26sa%3DG%26biw%3D1003%26bih%3D369%26tbs%3Disch:1&amp;itbs=1&amp;iact=hc&amp;vpx=538&amp;vpy=193&amp;dur=2468&amp;hovh=81&amp;hovw=82&amp;tx=87&amp;ty=50&amp;oei=-HVhTfO0K82ztwfN0tTpCw&amp;page=3&amp;ndsp=12&amp;ved=1t:429,r:9,s:23" TargetMode="External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pt/imgres?imgurl=http://www.euraxles.eu/wp-content/uploads/2010/11/Woman_reading_newspaper_clipart.jpg&amp;imgrefurl=http://www.euraxles.eu/%3Fp%3D912&amp;usg=__qjN_JzmPBDExPmOdrneH4PTRUaw=&amp;h=272&amp;w=300&amp;sz=19&amp;hl=pt-PT&amp;start=194&amp;zoom=1&amp;tbnid=DFEzEnkLsyL0aM:&amp;tbnh=113&amp;tbnw=126&amp;ei=v3VhTa7UIYWClAfh5dn7Cw&amp;prev=/images%3Fq%3DMass%2BMedia%2Bclipart%26hl%3Dpt-PT%26sa%3DX%26biw%3D1003%26bih%3D369%26tbs%3Disch:1&amp;itbs=1&amp;iact=hc&amp;vpx=741&amp;vpy=44&amp;dur=63&amp;hovh=214&amp;hovw=236&amp;tx=144&amp;ty=153&amp;oei=v3RhTfbHNIHHtgf9veHoCw&amp;page=17&amp;ndsp=12&amp;ved=1t:429,r:5,s:194" TargetMode="External"/><Relationship Id="rId3" Type="http://schemas.openxmlformats.org/officeDocument/2006/relationships/slide" Target="slide2.xml"/><Relationship Id="rId7" Type="http://schemas.openxmlformats.org/officeDocument/2006/relationships/hyperlink" Target="http://www.google.pt/imgres?imgurl=http://www.maine.gov/spo/recycle/images/clipart/recycling/Newspaper.gif&amp;imgrefurl=http://www.maine.gov/spo/recycle/clipart/index.htm&amp;h=383&amp;w=546&amp;sz=7&amp;tbnid=8GuSe4yTSBGnkM:&amp;tbnh=93&amp;tbnw=133&amp;prev=/images%3Fq%3Dnewspaper%2Bclipart&amp;zoom=1&amp;q=newspaper+clipart&amp;hl=pt-PT&amp;usg=__XgIcWNZyRfA8T0tw24zSdo6TUoI=&amp;sa=X&amp;ei=N91fTai7MYjOswa25KC2CA&amp;sqi=2&amp;ved=0CB4Q9QEwAg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pt/imgres?imgurl=http://www.freefever.com/freeclipart/clipart/newspaper3.gif&amp;imgrefurl=http://www.freefever.com/freeclipart/newspaper.html&amp;h=188&amp;w=283&amp;sz=3&amp;tbnid=Dhuc4ipXt9wOcM:&amp;tbnh=76&amp;tbnw=114&amp;prev=/images%3Fq%3Dnewspaper%2Bclipart&amp;zoom=1&amp;q=newspaper+clipart&amp;hl=pt-PT&amp;usg=__3LGJDnzSvXfF60B-kCZM5tOXdmg=&amp;sa=X&amp;ei=N91fTai7MYjOswa25KC2CA&amp;sqi=2&amp;ved=0CBwQ9QEwAQ" TargetMode="External"/><Relationship Id="rId5" Type="http://schemas.openxmlformats.org/officeDocument/2006/relationships/slide" Target="slide5.xml"/><Relationship Id="rId4" Type="http://schemas.openxmlformats.org/officeDocument/2006/relationships/image" Target="../media/image3.gif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slide" Target="slide8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pt/imgres?imgurl=http://en.clipart-fr.com/data/icons/set_02/icones_00658.png&amp;imgrefurl=http://en.clipart-fr.com/search_clipart.php%3Fkeyword%3Dradio&amp;usg=__PBxe-A34EznworpwDzslKVv-Dw4=&amp;h=256&amp;w=256&amp;sz=44&amp;hl=pt-PT&amp;start=12&amp;zoom=1&amp;tbnid=9ldUH24_Nlz7KM:&amp;tbnh=115&amp;tbnw=115&amp;ei=wnZhTaigIMGblgeQ0pXzCw&amp;prev=/images%3Fq%3Dradio%2Bclipart%26hl%3Dpt-PT%26sa%3DG%26biw%3D1003%26bih%3D369%26tbs%3Disch:1&amp;itbs=1&amp;iact=rc&amp;dur=375&amp;oei=s3ZhTcmyO9S2twf4i7nSCw&amp;page=2&amp;ndsp=12&amp;ved=1t:429,r:6,s:12&amp;tx=60&amp;ty=81" TargetMode="External"/><Relationship Id="rId5" Type="http://schemas.openxmlformats.org/officeDocument/2006/relationships/slide" Target="slide1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8497887" cy="1150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C4221E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95288" y="2276475"/>
            <a:ext cx="8243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3600" b="1">
                <a:sym typeface="Wingdings 2" panose="05020102010507070707" pitchFamily="18" charset="2"/>
              </a:rPr>
              <a:t>Please complete the sentences...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68313" y="3500438"/>
            <a:ext cx="824388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3600" b="1">
                <a:sym typeface="Wingdings 2" panose="05020102010507070707" pitchFamily="18" charset="2"/>
              </a:rPr>
              <a:t>Don’t miss the answers!</a:t>
            </a:r>
            <a:endParaRPr lang="hr-HR" altLang="sr-Latn-RS" sz="3600" b="1">
              <a:sym typeface="Wingdings 2" panose="05020102010507070707" pitchFamily="18" charset="2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3600" b="1">
                <a:sym typeface="Wingdings 2" panose="05020102010507070707" pitchFamily="18" charset="2"/>
              </a:rPr>
              <a:t> </a:t>
            </a:r>
            <a:r>
              <a:rPr lang="hr-HR" altLang="sr-Latn-RS" sz="3600" b="1">
                <a:sym typeface="Wingdings 2" panose="05020102010507070707" pitchFamily="18" charset="2"/>
              </a:rPr>
              <a:t>SOURCE: </a:t>
            </a:r>
            <a:r>
              <a:rPr lang="pt-PT" altLang="sr-Latn-RS" sz="3600" b="1">
                <a:sym typeface="Wingdings 2" panose="05020102010507070707" pitchFamily="18" charset="2"/>
              </a:rPr>
              <a:t>isl.collective.com</a:t>
            </a:r>
          </a:p>
        </p:txBody>
      </p:sp>
      <p:sp>
        <p:nvSpPr>
          <p:cNvPr id="15366" name="Text Box 6">
            <a:hlinkClick r:id="" action="ppaction://hlinkshowjump?jump=nextslide" highlightClick="1"/>
            <a:hlinkHover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700338" y="4941888"/>
            <a:ext cx="3744912" cy="1593850"/>
          </a:xfrm>
          <a:prstGeom prst="rect">
            <a:avLst/>
          </a:prstGeom>
          <a:noFill/>
          <a:ln w="38100" cmpd="dbl">
            <a:solidFill>
              <a:srgbClr val="C4221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olidFill>
                  <a:srgbClr val="002060"/>
                </a:solidFill>
                <a:sym typeface="Wingdings 2" panose="05020102010507070707" pitchFamily="18" charset="2"/>
              </a:rPr>
              <a:t>Are you ready?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95288" y="1557338"/>
            <a:ext cx="8353425" cy="0"/>
          </a:xfrm>
          <a:prstGeom prst="line">
            <a:avLst/>
          </a:prstGeom>
          <a:noFill/>
          <a:ln w="57150" cmpd="thickThin">
            <a:solidFill>
              <a:srgbClr val="C422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19459" name="Picture 3" descr="smile_ou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12969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X</a:t>
            </a:r>
          </a:p>
        </p:txBody>
      </p:sp>
      <p:pic>
        <p:nvPicPr>
          <p:cNvPr id="11269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42988" y="1773238"/>
            <a:ext cx="7705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800" b="1"/>
              <a:t>YOU CAN READ THE NEWS ...</a:t>
            </a:r>
          </a:p>
        </p:txBody>
      </p:sp>
      <p:pic>
        <p:nvPicPr>
          <p:cNvPr id="12292" name="Picture 4" descr="questionmark">
            <a:hlinkClick r:id="" action="ppaction://noaction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971550" y="3068638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6225" indent="-2762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a) ... In the newspaper.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971550" y="4076700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b) ... On the internet.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71550" y="5084763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c) ... Both the newspaper and the internet.</a:t>
            </a:r>
          </a:p>
        </p:txBody>
      </p:sp>
      <p:sp>
        <p:nvSpPr>
          <p:cNvPr id="11272" name="Rectangle 8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31416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1273" name="Rectangle 9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149725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1274" name="Rectangle 10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0847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9" grpId="0"/>
      <p:bldP spid="11270" grpId="0"/>
      <p:bldP spid="11271" grpId="0"/>
      <p:bldP spid="11272" grpId="0" animBg="1"/>
      <p:bldP spid="11273" grpId="0" animBg="1"/>
      <p:bldP spid="11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22531" name="Picture 3" descr="yep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810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</a:t>
            </a:r>
          </a:p>
        </p:txBody>
      </p:sp>
      <p:pic>
        <p:nvPicPr>
          <p:cNvPr id="13317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  <p:sp>
        <p:nvSpPr>
          <p:cNvPr id="13319" name="Text Box 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235825" y="4724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Next</a:t>
            </a:r>
          </a:p>
        </p:txBody>
      </p:sp>
      <p:pic>
        <p:nvPicPr>
          <p:cNvPr id="13320" name="rg_hi" descr="ANd9GcREeOfiyUiDl8CerCREF0EkzNqmMEph1sIcscxG-d-RoSIfgmnK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581525"/>
            <a:ext cx="762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23555" name="Picture 3" descr="no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X</a:t>
            </a:r>
          </a:p>
        </p:txBody>
      </p:sp>
      <p:pic>
        <p:nvPicPr>
          <p:cNvPr id="14341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42988" y="1773238"/>
            <a:ext cx="7705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800" b="1"/>
              <a:t>You can find pages ...</a:t>
            </a:r>
          </a:p>
        </p:txBody>
      </p:sp>
      <p:pic>
        <p:nvPicPr>
          <p:cNvPr id="15364" name="Picture 4" descr="questionmark">
            <a:hlinkClick r:id="" action="ppaction://noaction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71550" y="3068638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a) .... On the radio.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71550" y="4076700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b) ... in magazines and newspapers.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71550" y="5084763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c) ... On Television.</a:t>
            </a:r>
          </a:p>
        </p:txBody>
      </p:sp>
      <p:sp>
        <p:nvSpPr>
          <p:cNvPr id="12296" name="Rectangle 8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31416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2297" name="Rectangle 9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149725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2298" name="Rectangle 10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0847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3" grpId="0"/>
      <p:bldP spid="12294" grpId="0"/>
      <p:bldP spid="12295" grpId="0"/>
      <p:bldP spid="12296" grpId="0" animBg="1"/>
      <p:bldP spid="12297" grpId="0" animBg="1"/>
      <p:bldP spid="122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5141" name="Picture 21" descr="yep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810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</a:t>
            </a:r>
          </a:p>
        </p:txBody>
      </p:sp>
      <p:pic>
        <p:nvPicPr>
          <p:cNvPr id="16389" name="Picture 23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24"/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  <p:sp>
        <p:nvSpPr>
          <p:cNvPr id="16391" name="Text Box 26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7235825" y="4724400"/>
            <a:ext cx="1908175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THE END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GREAT JOB!</a:t>
            </a:r>
          </a:p>
        </p:txBody>
      </p:sp>
      <p:pic>
        <p:nvPicPr>
          <p:cNvPr id="16392" name="rg_hi" descr="ANd9GcSQ7NABPXpO2LQjmbqHjmiJaOo-rFy2eP2RXPuPvLc0G88DKoZJ9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797425"/>
            <a:ext cx="7810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8195" name="Picture 3" descr="no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X</a:t>
            </a:r>
          </a:p>
        </p:txBody>
      </p:sp>
      <p:pic>
        <p:nvPicPr>
          <p:cNvPr id="17413" name="Picture 6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042988" y="1773238"/>
            <a:ext cx="7705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800" b="1"/>
              <a:t>The Mass Media is...</a:t>
            </a:r>
          </a:p>
        </p:txBody>
      </p:sp>
      <p:pic>
        <p:nvPicPr>
          <p:cNvPr id="3076" name="Picture 6" descr="questionmark">
            <a:hlinkClick r:id="" action="ppaction://noaction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71550" y="3068638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a) ... A way to inform people.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971550" y="4076700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b) ... A mathematical account. 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71550" y="5084763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c) ... A special TV programme.</a:t>
            </a:r>
          </a:p>
        </p:txBody>
      </p:sp>
      <p:sp>
        <p:nvSpPr>
          <p:cNvPr id="2059" name="Rectangle 11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31416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2060" name="Rectangle 12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149725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2061" name="Rectangle 13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0847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3083" name="WordArt 14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6" grpId="0"/>
      <p:bldP spid="2057" grpId="0"/>
      <p:bldP spid="2058" grpId="0"/>
      <p:bldP spid="2059" grpId="0" animBg="1"/>
      <p:bldP spid="2060" grpId="0" animBg="1"/>
      <p:bldP spid="20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sorriso bo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651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</a:t>
            </a:r>
          </a:p>
        </p:txBody>
      </p:sp>
      <p:sp>
        <p:nvSpPr>
          <p:cNvPr id="4100" name="WordArt 5"/>
          <p:cNvSpPr>
            <a:spLocks noChangeArrowheads="1" noChangeShapeType="1" noTextEdit="1"/>
          </p:cNvSpPr>
          <p:nvPr/>
        </p:nvSpPr>
        <p:spPr bwMode="auto">
          <a:xfrm>
            <a:off x="1763713" y="333375"/>
            <a:ext cx="5795962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4101" name="Picture 6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  <p:sp>
        <p:nvSpPr>
          <p:cNvPr id="4103" name="Text Box 1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235825" y="4724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Next</a:t>
            </a:r>
          </a:p>
        </p:txBody>
      </p:sp>
      <p:sp>
        <p:nvSpPr>
          <p:cNvPr id="4104" name="AutoShape 14" descr="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4029075" y="3067050"/>
            <a:ext cx="10858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4105" name="AutoShape 16" descr="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3948113" y="2990850"/>
            <a:ext cx="12477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pic>
        <p:nvPicPr>
          <p:cNvPr id="4106" name="rg_hi" descr="ANd9GcS5l10abHf82TgdBU6NHHp3E_ZLD7R4-F5Jb3OSA840E_iPRT6u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365625"/>
            <a:ext cx="11715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smile_ou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12969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X</a:t>
            </a:r>
          </a:p>
        </p:txBody>
      </p:sp>
      <p:sp>
        <p:nvSpPr>
          <p:cNvPr id="5124" name="WordArt 5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5125" name="Picture 6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42988" y="1773238"/>
            <a:ext cx="7705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800" b="1"/>
              <a:t> The Press consists of...</a:t>
            </a:r>
          </a:p>
        </p:txBody>
      </p:sp>
      <p:pic>
        <p:nvPicPr>
          <p:cNvPr id="6148" name="Picture 4" descr="questionmark">
            <a:hlinkClick r:id="" action="ppaction://noaction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71550" y="3068638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a) ... Television and radio.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71550" y="4076700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b) ... Magazines and television.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71550" y="5084763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c) ... Newspaper and magazines.</a:t>
            </a:r>
          </a:p>
        </p:txBody>
      </p:sp>
      <p:sp>
        <p:nvSpPr>
          <p:cNvPr id="7176" name="Rectangle 8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31416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7177" name="Rectangle 9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149725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7178" name="Rectangle 10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0847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  <p:bldP spid="7174" grpId="0"/>
      <p:bldP spid="7175" grpId="0"/>
      <p:bldP spid="7176" grpId="0" animBg="1"/>
      <p:bldP spid="7177" grpId="0" animBg="1"/>
      <p:bldP spid="71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20483" name="Picture 3" descr="yep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81063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</a:t>
            </a:r>
          </a:p>
        </p:txBody>
      </p:sp>
      <p:pic>
        <p:nvPicPr>
          <p:cNvPr id="7173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  <p:sp>
        <p:nvSpPr>
          <p:cNvPr id="7175" name="Text Box 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235825" y="4724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Next</a:t>
            </a:r>
          </a:p>
        </p:txBody>
      </p:sp>
      <p:pic>
        <p:nvPicPr>
          <p:cNvPr id="7176" name="Picture 12" descr="jorna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437063"/>
            <a:ext cx="9715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21507" name="Picture 3" descr="no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63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X</a:t>
            </a:r>
          </a:p>
        </p:txBody>
      </p:sp>
      <p:pic>
        <p:nvPicPr>
          <p:cNvPr id="8197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42988" y="1773238"/>
            <a:ext cx="77057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800" b="1"/>
              <a:t>You can listen to music ...</a:t>
            </a:r>
          </a:p>
        </p:txBody>
      </p:sp>
      <p:pic>
        <p:nvPicPr>
          <p:cNvPr id="9220" name="Picture 4" descr="questionmark">
            <a:hlinkClick r:id="" action="ppaction://noaction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971550" y="3068638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a) ...  On the radio, TV and Internet.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971550" y="4076700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b) ....  On the radio only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971550" y="5084763"/>
            <a:ext cx="734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2400"/>
              <a:t>c) ... In a magazine.</a:t>
            </a:r>
          </a:p>
        </p:txBody>
      </p:sp>
      <p:sp>
        <p:nvSpPr>
          <p:cNvPr id="10248" name="Rectangle 8">
            <a:hlinkClick r:id="rId3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31416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0249" name="Rectangle 9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4149725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  <p:sp>
        <p:nvSpPr>
          <p:cNvPr id="10250" name="Rectangle 10">
            <a:hlinkClick r:id="rId4" action="ppaction://hlinksldjump" highlightClick="1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8313" y="5084763"/>
            <a:ext cx="358775" cy="358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sr-Latn-R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6" grpId="0"/>
      <p:bldP spid="10247" grpId="0"/>
      <p:bldP spid="10248" grpId="0" animBg="1"/>
      <p:bldP spid="10249" grpId="0" animBg="1"/>
      <p:bldP spid="102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1692275" y="333375"/>
            <a:ext cx="5795963" cy="708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4221E"/>
                </a:solidFill>
                <a:latin typeface="GeoSlab703 Md BT"/>
              </a:rPr>
              <a:t>The Mass Media</a:t>
            </a:r>
          </a:p>
        </p:txBody>
      </p:sp>
      <p:pic>
        <p:nvPicPr>
          <p:cNvPr id="18435" name="Picture 3" descr="sorriso bo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357563"/>
            <a:ext cx="86518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59113" y="3357563"/>
            <a:ext cx="1008062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PT" altLang="sr-Latn-RS" sz="4800" b="1">
                <a:sym typeface="Wingdings 2" panose="05020102010507070707" pitchFamily="18" charset="2"/>
              </a:rPr>
              <a:t></a:t>
            </a:r>
          </a:p>
        </p:txBody>
      </p:sp>
      <p:pic>
        <p:nvPicPr>
          <p:cNvPr id="10245" name="Picture 5" descr="questionmark">
            <a:hlinkClick r:id="rId3" action="ppaction://hlinksldjump" highlightClick="1"/>
            <a:hlinkHover r:id="" action="ppaction://noaction" highlightClick="1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2131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084888" y="3429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Go Back</a:t>
            </a:r>
          </a:p>
        </p:txBody>
      </p:sp>
      <p:sp>
        <p:nvSpPr>
          <p:cNvPr id="10247" name="Text Box 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235825" y="47244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PT" altLang="sr-Latn-RS" sz="1800"/>
              <a:t>Next</a:t>
            </a:r>
          </a:p>
        </p:txBody>
      </p:sp>
      <p:pic>
        <p:nvPicPr>
          <p:cNvPr id="10248" name="9ldUH24_Nlz7KM:b" descr="ANd9GcTzhy1io1g9UBsTe2-tjUxFw8sCbviaN5rIZazkOinE8Kmsl99r86qm7HOmrw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292600"/>
            <a:ext cx="10953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255</Words>
  <Application>Microsoft Office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GeoSlab703 Md BT</vt:lpstr>
      <vt:lpstr>Wingdings 2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Siemens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Célia Santana</dc:creator>
  <cp:lastModifiedBy>dragec</cp:lastModifiedBy>
  <cp:revision>28</cp:revision>
  <dcterms:created xsi:type="dcterms:W3CDTF">2010-04-17T23:49:30Z</dcterms:created>
  <dcterms:modified xsi:type="dcterms:W3CDTF">2019-12-14T22:59:30Z</dcterms:modified>
</cp:coreProperties>
</file>