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2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22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4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6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6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53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99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3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38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42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E7D88C9-086A-4964-962A-23D15BE2511C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42E476C-9631-464B-B420-69219E0026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58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vukovar-18.11.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10" y="1432223"/>
            <a:ext cx="1497065" cy="27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49640" y="96794"/>
            <a:ext cx="3200400" cy="591065"/>
          </a:xfrm>
        </p:spPr>
        <p:txBody>
          <a:bodyPr/>
          <a:lstStyle/>
          <a:p>
            <a:r>
              <a:rPr lang="hr-HR" dirty="0" smtClean="0"/>
              <a:t>Vukovare…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1" y="973300"/>
            <a:ext cx="7257039" cy="436631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49640" y="973300"/>
            <a:ext cx="3200400" cy="473255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E moj Vukovare, Heroju Grade,</a:t>
            </a:r>
          </a:p>
          <a:p>
            <a:r>
              <a:rPr lang="hr-HR" dirty="0"/>
              <a:t>svatko se sjeća kad tvoje ime pade.</a:t>
            </a:r>
          </a:p>
          <a:p>
            <a:r>
              <a:rPr lang="hr-HR" dirty="0"/>
              <a:t>No iako si razrušen bio</a:t>
            </a:r>
          </a:p>
          <a:p>
            <a:r>
              <a:rPr lang="hr-HR" dirty="0"/>
              <a:t>svatko se s tobom ponosio.</a:t>
            </a:r>
          </a:p>
          <a:p>
            <a:endParaRPr lang="hr-HR" dirty="0"/>
          </a:p>
          <a:p>
            <a:r>
              <a:rPr lang="hr-HR" dirty="0"/>
              <a:t>Jer tvoja je hrabrost</a:t>
            </a:r>
          </a:p>
          <a:p>
            <a:r>
              <a:rPr lang="hr-HR" dirty="0"/>
              <a:t>i žrtva na oltaru Domovine</a:t>
            </a:r>
          </a:p>
          <a:p>
            <a:r>
              <a:rPr lang="hr-HR" dirty="0"/>
              <a:t>veća nego svaka stvar i biće,</a:t>
            </a:r>
          </a:p>
          <a:p>
            <a:r>
              <a:rPr lang="hr-HR" dirty="0"/>
              <a:t>bila je i uvijek opjevana </a:t>
            </a:r>
            <a:r>
              <a:rPr lang="hr-HR" dirty="0" err="1"/>
              <a:t>bit´će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Vukovare, ti razrušen više nisi,</a:t>
            </a:r>
          </a:p>
          <a:p>
            <a:r>
              <a:rPr lang="hr-HR" dirty="0" err="1"/>
              <a:t>al</a:t>
            </a:r>
            <a:r>
              <a:rPr lang="hr-HR" dirty="0"/>
              <a:t> tvoja žrtva í dalje puni moje misli</a:t>
            </a:r>
          </a:p>
          <a:p>
            <a:r>
              <a:rPr lang="hr-HR" dirty="0"/>
              <a:t>i topot slavonski se čuje dok se nebo plavi,</a:t>
            </a:r>
          </a:p>
          <a:p>
            <a:r>
              <a:rPr lang="hr-HR" dirty="0"/>
              <a:t>proklet bio tko Tebe zaboravi!</a:t>
            </a:r>
          </a:p>
        </p:txBody>
      </p:sp>
    </p:spTree>
    <p:extLst>
      <p:ext uri="{BB962C8B-B14F-4D97-AF65-F5344CB8AC3E}">
        <p14:creationId xmlns:p14="http://schemas.microsoft.com/office/powerpoint/2010/main" val="21016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Bijeli križ opomenu </a:t>
            </a:r>
            <a:r>
              <a:rPr lang="hr-HR" sz="1800" dirty="0" smtClean="0"/>
              <a:t>šalje, </a:t>
            </a:r>
            <a:r>
              <a:rPr lang="hr-HR" sz="1800" dirty="0"/>
              <a:t>putniče stani, ni koraka dalje ovdje je palo golubova </a:t>
            </a:r>
            <a:r>
              <a:rPr lang="hr-HR" sz="1800" dirty="0" smtClean="0"/>
              <a:t>jato, </a:t>
            </a:r>
            <a:r>
              <a:rPr lang="hr-HR" sz="1800" dirty="0"/>
              <a:t>a bili su za dom, bili samo za </a:t>
            </a:r>
            <a:r>
              <a:rPr lang="hr-HR" sz="1800" dirty="0" smtClean="0"/>
              <a:t>to. </a:t>
            </a:r>
            <a:r>
              <a:rPr lang="hr-HR" sz="1800" dirty="0"/>
              <a:t>Pomoli se, onda dalje </a:t>
            </a:r>
            <a:r>
              <a:rPr lang="hr-HR" sz="1800" dirty="0" smtClean="0"/>
              <a:t>kreni, </a:t>
            </a:r>
            <a:r>
              <a:rPr lang="hr-HR" sz="1800" dirty="0"/>
              <a:t>na ovom su mjestu pali golubovi bijeli s ognjem pakla tu su se </a:t>
            </a:r>
            <a:r>
              <a:rPr lang="hr-HR" sz="1800" dirty="0" smtClean="0"/>
              <a:t>sreli, </a:t>
            </a:r>
            <a:r>
              <a:rPr lang="hr-HR" sz="1800" dirty="0"/>
              <a:t>ostala su polomljena </a:t>
            </a:r>
            <a:r>
              <a:rPr lang="hr-HR" sz="1800" dirty="0" smtClean="0"/>
              <a:t>krila, </a:t>
            </a:r>
            <a:r>
              <a:rPr lang="hr-HR" sz="1800" dirty="0"/>
              <a:t>a bili su za dom spremni!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7" y="1021492"/>
            <a:ext cx="7163270" cy="4772528"/>
          </a:xfrm>
        </p:spPr>
      </p:pic>
    </p:spTree>
    <p:extLst>
      <p:ext uri="{BB962C8B-B14F-4D97-AF65-F5344CB8AC3E}">
        <p14:creationId xmlns:p14="http://schemas.microsoft.com/office/powerpoint/2010/main" val="24979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20130" y="362465"/>
            <a:ext cx="1154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" y="362464"/>
            <a:ext cx="2907957" cy="63231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60" y="3943349"/>
            <a:ext cx="3810000" cy="27422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36" y="3943349"/>
            <a:ext cx="4094205" cy="27422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46" y="362465"/>
            <a:ext cx="5019926" cy="315418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8" y="547131"/>
            <a:ext cx="2661403" cy="26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9" y="3986505"/>
            <a:ext cx="3376648" cy="2496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76" y="395416"/>
            <a:ext cx="3569043" cy="2471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4" y="205945"/>
            <a:ext cx="4557759" cy="30936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60" y="3642314"/>
            <a:ext cx="5117756" cy="29635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4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17" y="4732600"/>
            <a:ext cx="7567526" cy="205446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2" y="2982097"/>
            <a:ext cx="3171439" cy="38049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" y="88258"/>
            <a:ext cx="3797966" cy="24702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91" y="191474"/>
            <a:ext cx="6009373" cy="42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7" y="1418748"/>
            <a:ext cx="7122285" cy="406987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656732" y="1807767"/>
            <a:ext cx="3200400" cy="3291840"/>
          </a:xfrm>
        </p:spPr>
        <p:txBody>
          <a:bodyPr>
            <a:normAutofit/>
          </a:bodyPr>
          <a:lstStyle/>
          <a:p>
            <a:r>
              <a:rPr lang="pl-PL" sz="3200" dirty="0"/>
              <a:t>Ne pitaj me ništa, samo svijeću upali, za sve one koji su za </a:t>
            </a:r>
            <a:r>
              <a:rPr lang="pl-PL" sz="3200"/>
              <a:t>dom </a:t>
            </a:r>
            <a:r>
              <a:rPr lang="pl-PL" sz="3200" smtClean="0"/>
              <a:t>pali.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2076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9469" y="6203092"/>
            <a:ext cx="837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ritannic Bold" panose="020B0903060703020204" pitchFamily="34" charset="0"/>
              </a:rPr>
              <a:t>Petra Doljanin i Morana </a:t>
            </a:r>
            <a:r>
              <a:rPr lang="hr-HR" sz="2400" dirty="0" err="1" smtClean="0">
                <a:latin typeface="Britannic Bold" panose="020B0903060703020204" pitchFamily="34" charset="0"/>
              </a:rPr>
              <a:t>Kranjčec</a:t>
            </a:r>
            <a:r>
              <a:rPr lang="hr-HR" sz="2400" dirty="0" smtClean="0">
                <a:latin typeface="Britannic Bold" panose="020B0903060703020204" pitchFamily="34" charset="0"/>
              </a:rPr>
              <a:t> 8.a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9" y="61879"/>
            <a:ext cx="8682681" cy="27184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5" y="2872707"/>
            <a:ext cx="5684109" cy="388439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8" y="2872707"/>
            <a:ext cx="5162096" cy="33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67</TotalTime>
  <Words>170</Words>
  <Application>Microsoft Office PowerPoint</Application>
  <PresentationFormat>Široki zaslon</PresentationFormat>
  <Paragraphs>19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Britannic Bold</vt:lpstr>
      <vt:lpstr>Rockwell</vt:lpstr>
      <vt:lpstr>Rockwell Condensed</vt:lpstr>
      <vt:lpstr>Wingdings</vt:lpstr>
      <vt:lpstr>Vrsta drva</vt:lpstr>
      <vt:lpstr>vukovar-18.11. </vt:lpstr>
      <vt:lpstr>Vukovare…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Ucenik12</dc:creator>
  <cp:lastModifiedBy>Ucenik12</cp:lastModifiedBy>
  <cp:revision>8</cp:revision>
  <dcterms:created xsi:type="dcterms:W3CDTF">2016-11-17T07:30:44Z</dcterms:created>
  <dcterms:modified xsi:type="dcterms:W3CDTF">2016-11-17T08:38:08Z</dcterms:modified>
</cp:coreProperties>
</file>