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EE5A-374F-4829-8EEE-65D227B74318}" type="datetimeFigureOut">
              <a:rPr lang="hr-HR" smtClean="0"/>
              <a:pPr/>
              <a:t>23.10.2016.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A50-A672-450F-AB96-3ECF9C849F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EE5A-374F-4829-8EEE-65D227B74318}" type="datetimeFigureOut">
              <a:rPr lang="hr-HR" smtClean="0"/>
              <a:pPr/>
              <a:t>23.10.2016.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A50-A672-450F-AB96-3ECF9C849F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EE5A-374F-4829-8EEE-65D227B74318}" type="datetimeFigureOut">
              <a:rPr lang="hr-HR" smtClean="0"/>
              <a:pPr/>
              <a:t>23.10.2016.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A50-A672-450F-AB96-3ECF9C849F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EE5A-374F-4829-8EEE-65D227B74318}" type="datetimeFigureOut">
              <a:rPr lang="hr-HR" smtClean="0"/>
              <a:pPr/>
              <a:t>23.10.2016.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A50-A672-450F-AB96-3ECF9C849F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EE5A-374F-4829-8EEE-65D227B74318}" type="datetimeFigureOut">
              <a:rPr lang="hr-HR" smtClean="0"/>
              <a:pPr/>
              <a:t>23.10.2016.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A50-A672-450F-AB96-3ECF9C849F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EE5A-374F-4829-8EEE-65D227B74318}" type="datetimeFigureOut">
              <a:rPr lang="hr-HR" smtClean="0"/>
              <a:pPr/>
              <a:t>23.10.2016.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A50-A672-450F-AB96-3ECF9C849F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EE5A-374F-4829-8EEE-65D227B74318}" type="datetimeFigureOut">
              <a:rPr lang="hr-HR" smtClean="0"/>
              <a:pPr/>
              <a:t>23.10.2016.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A50-A672-450F-AB96-3ECF9C849F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EE5A-374F-4829-8EEE-65D227B74318}" type="datetimeFigureOut">
              <a:rPr lang="hr-HR" smtClean="0"/>
              <a:pPr/>
              <a:t>23.10.2016.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A50-A672-450F-AB96-3ECF9C849F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EE5A-374F-4829-8EEE-65D227B74318}" type="datetimeFigureOut">
              <a:rPr lang="hr-HR" smtClean="0"/>
              <a:pPr/>
              <a:t>23.10.2016.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A50-A672-450F-AB96-3ECF9C849F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EE5A-374F-4829-8EEE-65D227B74318}" type="datetimeFigureOut">
              <a:rPr lang="hr-HR" smtClean="0"/>
              <a:pPr/>
              <a:t>23.10.2016.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A50-A672-450F-AB96-3ECF9C849F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EE5A-374F-4829-8EEE-65D227B74318}" type="datetimeFigureOut">
              <a:rPr lang="hr-HR" smtClean="0"/>
              <a:pPr/>
              <a:t>23.10.2016.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DA50-A672-450F-AB96-3ECF9C849F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EEE5A-374F-4829-8EEE-65D227B74318}" type="datetimeFigureOut">
              <a:rPr lang="hr-HR" smtClean="0"/>
              <a:pPr/>
              <a:t>23.10.2016.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EDA50-A672-450F-AB96-3ECF9C849F8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6864" cy="2808312"/>
          </a:xfrm>
        </p:spPr>
        <p:txBody>
          <a:bodyPr>
            <a:normAutofit/>
          </a:bodyPr>
          <a:lstStyle/>
          <a:p>
            <a:r>
              <a:rPr lang="hr-HR" sz="7200" dirty="0">
                <a:latin typeface="Arabic Typesetting" pitchFamily="66" charset="-78"/>
                <a:cs typeface="Arabic Typesetting" pitchFamily="66" charset="-78"/>
              </a:rPr>
              <a:t>National Park</a:t>
            </a:r>
            <a:br>
              <a:rPr lang="hr-HR" sz="7200" dirty="0">
                <a:latin typeface="Arabic Typesetting" pitchFamily="66" charset="-78"/>
                <a:cs typeface="Arabic Typesetting" pitchFamily="66" charset="-78"/>
              </a:rPr>
            </a:br>
            <a:r>
              <a:rPr lang="hr-HR" sz="7200" dirty="0">
                <a:latin typeface="Arabic Typesetting" pitchFamily="66" charset="-78"/>
                <a:cs typeface="Arabic Typesetting" pitchFamily="66" charset="-78"/>
              </a:rPr>
              <a:t>Plitvice Lakes</a:t>
            </a:r>
            <a:endParaRPr lang="hr-HR" sz="7200" dirty="0">
              <a:latin typeface="Arabic Typesetting" pitchFamily="66" charset="-78"/>
              <a:ea typeface="Arial Unicode MS" pitchFamily="34" charset="-128"/>
              <a:cs typeface="Arabic Typesetting" pitchFamily="66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5733256"/>
            <a:ext cx="4040188" cy="639762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7" name="Content Placeholder 6" descr="plitvice-zima1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b="19486"/>
          <a:stretch/>
        </p:blipFill>
        <p:spPr>
          <a:xfrm>
            <a:off x="0" y="0"/>
            <a:ext cx="4644008" cy="328498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8144" y="1535113"/>
            <a:ext cx="2818656" cy="453728"/>
          </a:xfrm>
        </p:spPr>
        <p:txBody>
          <a:bodyPr>
            <a:normAutofit lnSpcReduction="10000"/>
          </a:bodyPr>
          <a:lstStyle/>
          <a:p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 descr="Slikovni rezultat za plitvička jezera proljeće"/>
          <p:cNvPicPr>
            <a:picLocks noChangeAspect="1" noChangeArrowheads="1"/>
          </p:cNvPicPr>
          <p:nvPr/>
        </p:nvPicPr>
        <p:blipFill rotWithShape="1">
          <a:blip r:embed="rId3" cstate="print"/>
          <a:srcRect t="884" r="10194"/>
          <a:stretch/>
        </p:blipFill>
        <p:spPr bwMode="auto">
          <a:xfrm>
            <a:off x="4644008" y="0"/>
            <a:ext cx="4943475" cy="3356992"/>
          </a:xfrm>
          <a:prstGeom prst="rect">
            <a:avLst/>
          </a:prstGeom>
          <a:noFill/>
        </p:spPr>
      </p:pic>
      <p:pic>
        <p:nvPicPr>
          <p:cNvPr id="1028" name="Picture 4" descr="Slikovni rezultat za plitvička jezera ljeto"/>
          <p:cNvPicPr>
            <a:picLocks noChangeAspect="1" noChangeArrowheads="1"/>
          </p:cNvPicPr>
          <p:nvPr/>
        </p:nvPicPr>
        <p:blipFill rotWithShape="1">
          <a:blip r:embed="rId4" cstate="print"/>
          <a:srcRect r="8007"/>
          <a:stretch/>
        </p:blipFill>
        <p:spPr bwMode="auto">
          <a:xfrm>
            <a:off x="0" y="3284984"/>
            <a:ext cx="4644008" cy="3781425"/>
          </a:xfrm>
          <a:prstGeom prst="rect">
            <a:avLst/>
          </a:prstGeom>
          <a:noFill/>
        </p:spPr>
      </p:pic>
      <p:pic>
        <p:nvPicPr>
          <p:cNvPr id="1030" name="Picture 6" descr="Slikovni rezultat za plitvička jezera jes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284984"/>
            <a:ext cx="4943475" cy="475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40767"/>
            <a:ext cx="8435280" cy="478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sz="16600">
                <a:effectLst>
                  <a:reflection blurRad="6350" stA="60000" endA="900" endPos="58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The </a:t>
            </a:r>
            <a:r>
              <a:rPr lang="hr-HR" sz="16600" dirty="0">
                <a:effectLst>
                  <a:reflection blurRad="6350" stA="60000" endA="900" endPos="58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end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52320" y="5661247"/>
            <a:ext cx="1234480" cy="464915"/>
          </a:xfrm>
        </p:spPr>
        <p:txBody>
          <a:bodyPr/>
          <a:lstStyle/>
          <a:p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8064" y="6280789"/>
            <a:ext cx="1512168" cy="548680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blazon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363272" cy="570357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abic Typesetting" pitchFamily="66" charset="-78"/>
                <a:cs typeface="Arabic Typesetting" pitchFamily="66" charset="-78"/>
              </a:rPr>
              <a:t>declared a national park on April 8</a:t>
            </a:r>
            <a:r>
              <a:rPr lang="hr-HR" sz="4000" dirty="0">
                <a:latin typeface="Arabic Typesetting" pitchFamily="66" charset="-78"/>
                <a:cs typeface="Arabic Typesetting" pitchFamily="66" charset="-78"/>
              </a:rPr>
              <a:t>.</a:t>
            </a:r>
            <a:r>
              <a:rPr lang="en-US" sz="4000" dirty="0">
                <a:latin typeface="Arabic Typesetting" pitchFamily="66" charset="-78"/>
                <a:cs typeface="Arabic Typesetting" pitchFamily="66" charset="-78"/>
              </a:rPr>
              <a:t> 1949</a:t>
            </a:r>
            <a:endParaRPr lang="hr-HR" sz="40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hr-HR" sz="4000" dirty="0">
                <a:latin typeface="Arabic Typesetting" pitchFamily="66" charset="-78"/>
                <a:cs typeface="Arabic Typesetting" pitchFamily="66" charset="-78"/>
              </a:rPr>
              <a:t>i</a:t>
            </a:r>
            <a:r>
              <a:rPr lang="en-US" sz="4000" dirty="0">
                <a:latin typeface="Arabic Typesetting" pitchFamily="66" charset="-78"/>
                <a:cs typeface="Arabic Typesetting" pitchFamily="66" charset="-78"/>
              </a:rPr>
              <a:t>t is the largest, oldest and most popular Croatian national park</a:t>
            </a:r>
            <a:endParaRPr lang="hr-HR" sz="40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4000" dirty="0">
                <a:latin typeface="Arabic Typesetting" pitchFamily="66" charset="-78"/>
                <a:cs typeface="Arabic Typesetting" pitchFamily="66" charset="-78"/>
              </a:rPr>
              <a:t>UNESCO declared world heritage in 1979</a:t>
            </a:r>
            <a:endParaRPr lang="hr-HR" sz="40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hr-HR" sz="4000" dirty="0">
                <a:latin typeface="Arabic Typesetting" pitchFamily="66" charset="-78"/>
                <a:cs typeface="Arabic Typesetting" pitchFamily="66" charset="-78"/>
              </a:rPr>
              <a:t>i</a:t>
            </a:r>
            <a:r>
              <a:rPr lang="en-US" sz="4000" dirty="0">
                <a:latin typeface="Arabic Typesetting" pitchFamily="66" charset="-78"/>
                <a:cs typeface="Arabic Typesetting" pitchFamily="66" charset="-78"/>
              </a:rPr>
              <a:t>n 2011 there were more than one million visitors for the first time</a:t>
            </a:r>
            <a:endParaRPr lang="hr-HR" sz="4000" dirty="0">
              <a:latin typeface="Arabic Typesetting" pitchFamily="66" charset="-78"/>
              <a:cs typeface="Arabic Typesetting" pitchFamily="66" charset="-78"/>
            </a:endParaRPr>
          </a:p>
          <a:p>
            <a:endParaRPr lang="en-US" dirty="0"/>
          </a:p>
          <a:p>
            <a:endParaRPr lang="en-US" dirty="0"/>
          </a:p>
          <a:p>
            <a:endParaRPr lang="hr-HR" dirty="0"/>
          </a:p>
          <a:p>
            <a:pPr>
              <a:buNone/>
            </a:pPr>
            <a:endParaRPr lang="hr-HR" dirty="0"/>
          </a:p>
        </p:txBody>
      </p:sp>
      <p:pic>
        <p:nvPicPr>
          <p:cNvPr id="5" name="Content Placeholder 4" descr="Logo_Plitvice_Lakes_National_Park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31282" y="3933056"/>
            <a:ext cx="2752309" cy="292494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6000" dirty="0">
                <a:latin typeface="Arabic Typesetting" pitchFamily="66" charset="-78"/>
                <a:cs typeface="Arabic Typesetting" pitchFamily="66" charset="-78"/>
              </a:rPr>
              <a:t>Accommodation</a:t>
            </a:r>
            <a:endParaRPr lang="hr-HR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4525963"/>
          </a:xfrm>
        </p:spPr>
        <p:txBody>
          <a:bodyPr/>
          <a:lstStyle/>
          <a:p>
            <a:r>
              <a:rPr lang="en-US" sz="4400" dirty="0">
                <a:latin typeface="Arabic Typesetting" pitchFamily="66" charset="-78"/>
                <a:cs typeface="Arabic Typesetting" pitchFamily="66" charset="-78"/>
              </a:rPr>
              <a:t>there is the source of the river Korana</a:t>
            </a:r>
            <a:endParaRPr lang="hr-HR" sz="44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4400" dirty="0">
                <a:latin typeface="Arabic Typesetting" pitchFamily="66" charset="-78"/>
                <a:cs typeface="Arabic Typesetting" pitchFamily="66" charset="-78"/>
              </a:rPr>
              <a:t>consist of 16 lakes located between Mala </a:t>
            </a:r>
            <a:r>
              <a:rPr lang="en-US" sz="4400" dirty="0" err="1">
                <a:latin typeface="Arabic Typesetting" pitchFamily="66" charset="-78"/>
                <a:cs typeface="Arabic Typesetting" pitchFamily="66" charset="-78"/>
              </a:rPr>
              <a:t>Kapela</a:t>
            </a:r>
            <a:r>
              <a:rPr lang="en-US" sz="4400" dirty="0">
                <a:latin typeface="Arabic Typesetting" pitchFamily="66" charset="-78"/>
                <a:cs typeface="Arabic Typesetting" pitchFamily="66" charset="-78"/>
              </a:rPr>
              <a:t> and </a:t>
            </a:r>
            <a:r>
              <a:rPr lang="en-US" sz="4400" dirty="0" err="1">
                <a:latin typeface="Arabic Typesetting" pitchFamily="66" charset="-78"/>
                <a:cs typeface="Arabic Typesetting" pitchFamily="66" charset="-78"/>
              </a:rPr>
              <a:t>Pljesivice</a:t>
            </a:r>
            <a:r>
              <a:rPr lang="en-US" sz="4400" dirty="0">
                <a:latin typeface="Arabic Typesetting" pitchFamily="66" charset="-78"/>
                <a:cs typeface="Arabic Typesetting" pitchFamily="66" charset="-78"/>
              </a:rPr>
              <a:t> in </a:t>
            </a:r>
            <a:r>
              <a:rPr lang="en-US" sz="4400" dirty="0" err="1">
                <a:latin typeface="Arabic Typesetting" pitchFamily="66" charset="-78"/>
                <a:cs typeface="Arabic Typesetting" pitchFamily="66" charset="-78"/>
              </a:rPr>
              <a:t>Lika</a:t>
            </a:r>
            <a:endParaRPr lang="hr-HR" sz="4400" dirty="0">
              <a:latin typeface="Arabic Typesetting" pitchFamily="66" charset="-78"/>
              <a:cs typeface="Arabic Typesetting" pitchFamily="66" charset="-78"/>
            </a:endParaRP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6</a:t>
            </a:r>
          </a:p>
        </p:txBody>
      </p:sp>
      <p:pic>
        <p:nvPicPr>
          <p:cNvPr id="5" name="Content Placeholder 4" descr="2000px-Croatia_map_blank.sv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819472"/>
            <a:ext cx="9144000" cy="921702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5736" y="1412776"/>
            <a:ext cx="6491064" cy="4713387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6" name="Oval 5"/>
          <p:cNvSpPr/>
          <p:nvPr/>
        </p:nvSpPr>
        <p:spPr>
          <a:xfrm>
            <a:off x="3275856" y="3527563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6000" dirty="0">
                <a:latin typeface="Arabic Typesetting" pitchFamily="66" charset="-78"/>
                <a:cs typeface="Arabic Typesetting" pitchFamily="66" charset="-78"/>
              </a:rPr>
              <a:t>Name</a:t>
            </a:r>
            <a:endParaRPr lang="hr-HR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rabic Typesetting" pitchFamily="66" charset="-78"/>
                <a:cs typeface="Arabic Typesetting" pitchFamily="66" charset="-78"/>
              </a:rPr>
              <a:t>Dominik</a:t>
            </a:r>
            <a:r>
              <a:rPr lang="en-US" sz="40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4000" dirty="0" err="1">
                <a:latin typeface="Arabic Typesetting" pitchFamily="66" charset="-78"/>
                <a:cs typeface="Arabic Typesetting" pitchFamily="66" charset="-78"/>
              </a:rPr>
              <a:t>Vukasović</a:t>
            </a:r>
            <a:r>
              <a:rPr lang="en-US" sz="4000" dirty="0">
                <a:latin typeface="Arabic Typesetting" pitchFamily="66" charset="-78"/>
                <a:cs typeface="Arabic Typesetting" pitchFamily="66" charset="-78"/>
              </a:rPr>
              <a:t> pastor from </a:t>
            </a:r>
            <a:r>
              <a:rPr lang="en-US" sz="4000" dirty="0" err="1">
                <a:latin typeface="Arabic Typesetting" pitchFamily="66" charset="-78"/>
                <a:cs typeface="Arabic Typesetting" pitchFamily="66" charset="-78"/>
              </a:rPr>
              <a:t>Otočac</a:t>
            </a:r>
            <a:r>
              <a:rPr lang="en-US" sz="4000" dirty="0">
                <a:latin typeface="Arabic Typesetting" pitchFamily="66" charset="-78"/>
                <a:cs typeface="Arabic Typesetting" pitchFamily="66" charset="-78"/>
              </a:rPr>
              <a:t> was first mentioned in the title of "Plitvice" in a written document from 1777</a:t>
            </a:r>
            <a:endParaRPr lang="hr-HR" sz="40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4000" dirty="0">
                <a:latin typeface="Arabic Typesetting" pitchFamily="66" charset="-78"/>
                <a:cs typeface="Arabic Typesetting" pitchFamily="66" charset="-78"/>
              </a:rPr>
              <a:t>Some scientists believe that the name of the park comes from the river </a:t>
            </a:r>
            <a:r>
              <a:rPr lang="en-US" sz="4000" dirty="0" err="1">
                <a:latin typeface="Arabic Typesetting" pitchFamily="66" charset="-78"/>
                <a:cs typeface="Arabic Typesetting" pitchFamily="66" charset="-78"/>
              </a:rPr>
              <a:t>Plitvic</a:t>
            </a:r>
            <a:r>
              <a:rPr lang="hr-HR" sz="4000" dirty="0">
                <a:latin typeface="Arabic Typesetting" pitchFamily="66" charset="-78"/>
                <a:cs typeface="Arabic Typesetting" pitchFamily="66" charset="-78"/>
              </a:rPr>
              <a:t>a</a:t>
            </a:r>
            <a:r>
              <a:rPr lang="en-US" sz="4000" dirty="0">
                <a:latin typeface="Arabic Typesetting" pitchFamily="66" charset="-78"/>
                <a:cs typeface="Arabic Typesetting" pitchFamily="66" charset="-78"/>
              </a:rPr>
              <a:t> that meets the Plitvice Lakes.</a:t>
            </a:r>
            <a:endParaRPr lang="hr-HR" sz="40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24328" y="4941168"/>
            <a:ext cx="1162472" cy="1184995"/>
          </a:xfrm>
        </p:spPr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6000" dirty="0">
                <a:latin typeface="Arabic Typesetting" pitchFamily="66" charset="-78"/>
                <a:cs typeface="Arabic Typesetting" pitchFamily="66" charset="-78"/>
              </a:rPr>
              <a:t>Animals</a:t>
            </a:r>
            <a:endParaRPr lang="hr-HR" sz="66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4853136"/>
          </a:xfrm>
        </p:spPr>
        <p:txBody>
          <a:bodyPr>
            <a:normAutofit/>
          </a:bodyPr>
          <a:lstStyle/>
          <a:p>
            <a:r>
              <a:rPr lang="hr-HR" sz="4000" dirty="0">
                <a:latin typeface="Arabic Typesetting" pitchFamily="66" charset="-78"/>
                <a:cs typeface="Arabic Typesetting" pitchFamily="66" charset="-78"/>
              </a:rPr>
              <a:t>brown bear</a:t>
            </a:r>
          </a:p>
          <a:p>
            <a:r>
              <a:rPr lang="hr-HR" sz="4000" dirty="0">
                <a:latin typeface="Arabic Typesetting" pitchFamily="66" charset="-78"/>
                <a:cs typeface="Arabic Typesetting" pitchFamily="66" charset="-78"/>
              </a:rPr>
              <a:t>lynx</a:t>
            </a:r>
          </a:p>
          <a:p>
            <a:r>
              <a:rPr lang="hr-HR" sz="4000" dirty="0">
                <a:latin typeface="Arabic Typesetting" pitchFamily="66" charset="-78"/>
                <a:cs typeface="Arabic Typesetting" pitchFamily="66" charset="-78"/>
              </a:rPr>
              <a:t>otter</a:t>
            </a:r>
          </a:p>
          <a:p>
            <a:r>
              <a:rPr lang="hr-HR" sz="4000" dirty="0">
                <a:latin typeface="Arabic Typesetting" pitchFamily="66" charset="-78"/>
                <a:cs typeface="Arabic Typesetting" pitchFamily="66" charset="-78"/>
              </a:rPr>
              <a:t>wolf</a:t>
            </a:r>
          </a:p>
          <a:p>
            <a:r>
              <a:rPr lang="hr-HR" sz="4000" dirty="0">
                <a:latin typeface="Arabic Typesetting" pitchFamily="66" charset="-78"/>
                <a:cs typeface="Arabic Typesetting" pitchFamily="66" charset="-78"/>
              </a:rPr>
              <a:t>hawk</a:t>
            </a:r>
          </a:p>
          <a:p>
            <a:r>
              <a:rPr lang="en-US" sz="4000" dirty="0">
                <a:latin typeface="Arabic Typesetting" pitchFamily="66" charset="-78"/>
                <a:cs typeface="Arabic Typesetting" pitchFamily="66" charset="-78"/>
              </a:rPr>
              <a:t>many species of woodpeckers and forest owls</a:t>
            </a:r>
            <a:endParaRPr lang="hr-HR" sz="4000" dirty="0">
              <a:latin typeface="Arabic Typesetting" pitchFamily="66" charset="-78"/>
              <a:cs typeface="Arabic Typesetting" pitchFamily="66" charset="-78"/>
            </a:endParaRP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84368" y="5229200"/>
            <a:ext cx="802432" cy="896963"/>
          </a:xfrm>
        </p:spPr>
        <p:txBody>
          <a:bodyPr>
            <a:normAutofit/>
          </a:bodyPr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6000" dirty="0">
                <a:latin typeface="Arabic Typesetting" pitchFamily="66" charset="-78"/>
                <a:cs typeface="Arabic Typesetting" pitchFamily="66" charset="-78"/>
              </a:rPr>
              <a:t>Plants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35280" cy="47091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>
                <a:latin typeface="Arabic Typesetting" pitchFamily="66" charset="-78"/>
                <a:cs typeface="Arabic Typesetting" pitchFamily="66" charset="-78"/>
              </a:rPr>
              <a:t>The most common tree species: </a:t>
            </a:r>
            <a:r>
              <a:rPr lang="hr-HR" sz="4000" dirty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hr-HR" sz="4000" dirty="0">
                <a:latin typeface="Arabic Typesetting" pitchFamily="66" charset="-78"/>
                <a:cs typeface="Arabic Typesetting" pitchFamily="66" charset="-78"/>
              </a:rPr>
            </a:br>
            <a:r>
              <a:rPr lang="hr-HR" sz="4000" dirty="0">
                <a:latin typeface="Arabic Typesetting" pitchFamily="66" charset="-78"/>
                <a:cs typeface="Arabic Typesetting" pitchFamily="66" charset="-78"/>
              </a:rPr>
              <a:t>      Beech, fir, white pine</a:t>
            </a:r>
          </a:p>
          <a:p>
            <a:endParaRPr lang="hr-HR" sz="3200" dirty="0"/>
          </a:p>
          <a:p>
            <a:r>
              <a:rPr lang="en-US" sz="4000" dirty="0">
                <a:latin typeface="Arabic Typesetting" pitchFamily="66" charset="-78"/>
                <a:cs typeface="Arabic Typesetting" pitchFamily="66" charset="-78"/>
              </a:rPr>
              <a:t>The park has registered 1,267 different plant species of which 50 species are orchids.</a:t>
            </a:r>
            <a:endParaRPr lang="hr-HR" sz="4000" dirty="0">
              <a:latin typeface="Arabic Typesetting" pitchFamily="66" charset="-78"/>
              <a:cs typeface="Arabic Typesetting" pitchFamily="66" charset="-78"/>
            </a:endParaRPr>
          </a:p>
          <a:p>
            <a:pPr>
              <a:buNone/>
            </a:pPr>
            <a:endParaRPr lang="hr-HR" sz="3200" dirty="0">
              <a:latin typeface="+mj-lt"/>
            </a:endParaRPr>
          </a:p>
          <a:p>
            <a:pPr>
              <a:buNone/>
            </a:pPr>
            <a:r>
              <a:rPr lang="hr-HR" sz="3200" dirty="0">
                <a:latin typeface="+mj-lt"/>
              </a:rPr>
              <a:t>        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2360" y="3212976"/>
            <a:ext cx="874440" cy="2913187"/>
          </a:xfrm>
        </p:spPr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13" name="Right Arrow 12"/>
          <p:cNvSpPr/>
          <p:nvPr/>
        </p:nvSpPr>
        <p:spPr>
          <a:xfrm>
            <a:off x="1259632" y="2492896"/>
            <a:ext cx="144016" cy="720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6000" dirty="0">
                <a:latin typeface="Arabic Typesetting" pitchFamily="66" charset="-78"/>
                <a:cs typeface="Arabic Typesetting" pitchFamily="66" charset="-78"/>
              </a:rPr>
              <a:t>History</a:t>
            </a:r>
            <a:endParaRPr lang="hr-HR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524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4000" dirty="0">
                <a:latin typeface="Arabic Typesetting" pitchFamily="66" charset="-78"/>
                <a:cs typeface="Arabic Typesetting" pitchFamily="66" charset="-78"/>
              </a:rPr>
              <a:t>   </a:t>
            </a:r>
            <a:r>
              <a:rPr lang="en-US" sz="4000" dirty="0">
                <a:latin typeface="Arabic Typesetting" pitchFamily="66" charset="-78"/>
                <a:cs typeface="Arabic Typesetting" pitchFamily="66" charset="-78"/>
              </a:rPr>
              <a:t>According to legend the Plitvice lakes were created</a:t>
            </a:r>
            <a:r>
              <a:rPr lang="hr-HR" sz="40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4000" dirty="0">
                <a:latin typeface="Arabic Typesetting" pitchFamily="66" charset="-78"/>
                <a:cs typeface="Arabic Typesetting" pitchFamily="66" charset="-78"/>
              </a:rPr>
              <a:t>after a long drought. The people prayed and prayed. Then in the valley of the Black Queen with her magnificent retinue. She took pity on the people and with a strong wind and thunder on the country's rain came. It was raining so long as the water level has not grown enough to create the </a:t>
            </a:r>
            <a:r>
              <a:rPr lang="hr-HR" sz="4000" dirty="0">
                <a:latin typeface="Arabic Typesetting" pitchFamily="66" charset="-78"/>
                <a:cs typeface="Arabic Typesetting" pitchFamily="66" charset="-78"/>
              </a:rPr>
              <a:t>l</a:t>
            </a:r>
            <a:r>
              <a:rPr lang="en-US" sz="4000" dirty="0" err="1">
                <a:latin typeface="Arabic Typesetting" pitchFamily="66" charset="-78"/>
                <a:cs typeface="Arabic Typesetting" pitchFamily="66" charset="-78"/>
              </a:rPr>
              <a:t>akes</a:t>
            </a:r>
            <a:r>
              <a:rPr lang="en-US" sz="4000" dirty="0">
                <a:latin typeface="Arabic Typesetting" pitchFamily="66" charset="-78"/>
                <a:cs typeface="Arabic Typesetting" pitchFamily="66" charset="-78"/>
              </a:rPr>
              <a:t>.</a:t>
            </a:r>
            <a:endParaRPr lang="hr-HR" sz="40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6296" y="4941168"/>
            <a:ext cx="1450504" cy="1184995"/>
          </a:xfrm>
        </p:spPr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836712"/>
            <a:ext cx="8219256" cy="6021288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latin typeface="Arabic Typesetting" pitchFamily="66" charset="-78"/>
                <a:cs typeface="Arabic Typesetting" pitchFamily="66" charset="-78"/>
              </a:rPr>
              <a:t>On Bloody Easter 1991 at Plitvice was killed first Croatian defender </a:t>
            </a:r>
            <a:r>
              <a:rPr lang="en-US" sz="4000" dirty="0" err="1">
                <a:latin typeface="Arabic Typesetting" pitchFamily="66" charset="-78"/>
                <a:cs typeface="Arabic Typesetting" pitchFamily="66" charset="-78"/>
              </a:rPr>
              <a:t>Josip</a:t>
            </a:r>
            <a:r>
              <a:rPr lang="en-US" sz="40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4000" dirty="0" err="1">
                <a:latin typeface="Arabic Typesetting" pitchFamily="66" charset="-78"/>
                <a:cs typeface="Arabic Typesetting" pitchFamily="66" charset="-78"/>
              </a:rPr>
              <a:t>Jovic</a:t>
            </a:r>
            <a:endParaRPr lang="hr-HR" sz="4000" dirty="0">
              <a:latin typeface="Arabic Typesetting" pitchFamily="66" charset="-78"/>
              <a:cs typeface="Arabic Typesetting" pitchFamily="66" charset="-78"/>
            </a:endParaRPr>
          </a:p>
          <a:p>
            <a:pPr>
              <a:buNone/>
            </a:pPr>
            <a:endParaRPr lang="hr-HR" sz="4000" dirty="0">
              <a:latin typeface="Arabic Typesetting" pitchFamily="66" charset="-78"/>
              <a:cs typeface="Arabic Typesetting" pitchFamily="66" charset="-78"/>
            </a:endParaRPr>
          </a:p>
          <a:p>
            <a:pPr>
              <a:buNone/>
            </a:pPr>
            <a:endParaRPr lang="hr-HR" sz="4000" dirty="0">
              <a:latin typeface="Arabic Typesetting" pitchFamily="66" charset="-78"/>
              <a:cs typeface="Arabic Typesetting" pitchFamily="66" charset="-78"/>
            </a:endParaRPr>
          </a:p>
          <a:p>
            <a:pPr>
              <a:buNone/>
            </a:pPr>
            <a:endParaRPr lang="hr-HR" sz="4000" dirty="0">
              <a:latin typeface="Arabic Typesetting" pitchFamily="66" charset="-78"/>
              <a:cs typeface="Arabic Typesetting" pitchFamily="66" charset="-78"/>
            </a:endParaRPr>
          </a:p>
          <a:p>
            <a:pPr>
              <a:buNone/>
            </a:pPr>
            <a:endParaRPr lang="hr-HR" sz="4000" dirty="0">
              <a:latin typeface="Arabic Typesetting" pitchFamily="66" charset="-78"/>
              <a:cs typeface="Arabic Typesetting" pitchFamily="66" charset="-78"/>
            </a:endParaRPr>
          </a:p>
          <a:p>
            <a:pPr>
              <a:buNone/>
            </a:pPr>
            <a:endParaRPr lang="hr-HR" sz="4000" dirty="0">
              <a:latin typeface="Arabic Typesetting" pitchFamily="66" charset="-78"/>
              <a:cs typeface="Arabic Typesetting" pitchFamily="66" charset="-78"/>
            </a:endParaRPr>
          </a:p>
          <a:p>
            <a:pPr>
              <a:buNone/>
            </a:pPr>
            <a:r>
              <a:rPr lang="hr-HR" sz="4000" dirty="0">
                <a:latin typeface="Arabic Typesetting" pitchFamily="66" charset="-78"/>
                <a:cs typeface="Arabic Typesetting" pitchFamily="66" charset="-78"/>
              </a:rPr>
              <a:t>         monument              </a:t>
            </a:r>
            <a:br>
              <a:rPr lang="hr-HR" sz="4000" dirty="0">
                <a:latin typeface="Arabic Typesetting" pitchFamily="66" charset="-78"/>
                <a:cs typeface="Arabic Typesetting" pitchFamily="66" charset="-78"/>
              </a:rPr>
            </a:br>
            <a:endParaRPr lang="hr-HR" sz="4000" dirty="0">
              <a:latin typeface="Arabic Typesetting" pitchFamily="66" charset="-78"/>
              <a:cs typeface="Arabic Typesetting" pitchFamily="66" charset="-78"/>
            </a:endParaRPr>
          </a:p>
          <a:p>
            <a:pPr>
              <a:buNone/>
            </a:pPr>
            <a:endParaRPr lang="hr-HR" sz="4000" dirty="0">
              <a:latin typeface="Arabic Typesetting" pitchFamily="66" charset="-78"/>
              <a:cs typeface="Arabic Typesetting" pitchFamily="66" charset="-78"/>
            </a:endParaRPr>
          </a:p>
          <a:p>
            <a:pPr>
              <a:buNone/>
            </a:pPr>
            <a:endParaRPr lang="hr-HR" sz="40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7" name="Content Placeholder 6" descr="800px-Plitvice_Lakes_incident,_memorial,_of_the_first_killed_croatian_policeme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275856" y="1988840"/>
            <a:ext cx="5602965" cy="420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220</Words>
  <Application>Microsoft Office PowerPoint</Application>
  <PresentationFormat>Prikaz na zaslonu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Office Theme</vt:lpstr>
      <vt:lpstr>National Park Plitvice Lakes</vt:lpstr>
      <vt:lpstr>blazon</vt:lpstr>
      <vt:lpstr>Accommodation</vt:lpstr>
      <vt:lpstr>6</vt:lpstr>
      <vt:lpstr>Name</vt:lpstr>
      <vt:lpstr>Animals</vt:lpstr>
      <vt:lpstr>Plants</vt:lpstr>
      <vt:lpstr>History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Nacionalni park  Plitvička jezera</dc:title>
  <dc:creator>Vrbanić</dc:creator>
  <cp:lastModifiedBy>Nada</cp:lastModifiedBy>
  <cp:revision>23</cp:revision>
  <dcterms:created xsi:type="dcterms:W3CDTF">2016-09-23T15:44:39Z</dcterms:created>
  <dcterms:modified xsi:type="dcterms:W3CDTF">2016-10-23T17:22:37Z</dcterms:modified>
</cp:coreProperties>
</file>