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7A61C-F2C6-4E98-8A2F-A09AD0E7E623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0B32-F249-4812-A543-46E031E8E6E5}" type="slidenum">
              <a:rPr lang="hr-HR" smtClean="0"/>
              <a:t>‹#›</a:t>
            </a:fld>
            <a:endParaRPr lang="hr-H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71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7A61C-F2C6-4E98-8A2F-A09AD0E7E623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0B32-F249-4812-A543-46E031E8E6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216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7A61C-F2C6-4E98-8A2F-A09AD0E7E623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0B32-F249-4812-A543-46E031E8E6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2365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7A61C-F2C6-4E98-8A2F-A09AD0E7E623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0B32-F249-4812-A543-46E031E8E6E5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1909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7A61C-F2C6-4E98-8A2F-A09AD0E7E623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0B32-F249-4812-A543-46E031E8E6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40724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7A61C-F2C6-4E98-8A2F-A09AD0E7E623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0B32-F249-4812-A543-46E031E8E6E5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45154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7A61C-F2C6-4E98-8A2F-A09AD0E7E623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0B32-F249-4812-A543-46E031E8E6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4229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7A61C-F2C6-4E98-8A2F-A09AD0E7E623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0B32-F249-4812-A543-46E031E8E6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5091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7A61C-F2C6-4E98-8A2F-A09AD0E7E623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0B32-F249-4812-A543-46E031E8E6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860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7A61C-F2C6-4E98-8A2F-A09AD0E7E623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0B32-F249-4812-A543-46E031E8E6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0716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7A61C-F2C6-4E98-8A2F-A09AD0E7E623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0B32-F249-4812-A543-46E031E8E6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3822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7A61C-F2C6-4E98-8A2F-A09AD0E7E623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0B32-F249-4812-A543-46E031E8E6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08826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7A61C-F2C6-4E98-8A2F-A09AD0E7E623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0B32-F249-4812-A543-46E031E8E6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3270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7A61C-F2C6-4E98-8A2F-A09AD0E7E623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0B32-F249-4812-A543-46E031E8E6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3557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7A61C-F2C6-4E98-8A2F-A09AD0E7E623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0B32-F249-4812-A543-46E031E8E6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7314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7A61C-F2C6-4E98-8A2F-A09AD0E7E623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0B32-F249-4812-A543-46E031E8E6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1106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7A61C-F2C6-4E98-8A2F-A09AD0E7E623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0B32-F249-4812-A543-46E031E8E6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699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857A61C-F2C6-4E98-8A2F-A09AD0E7E623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AC30B32-F249-4812-A543-46E031E8E6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70360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652401" y="322728"/>
            <a:ext cx="8001000" cy="2971801"/>
          </a:xfrm>
        </p:spPr>
        <p:txBody>
          <a:bodyPr/>
          <a:lstStyle/>
          <a:p>
            <a:r>
              <a:rPr lang="hr-HR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hr-HR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hr-HR" sz="6000" dirty="0">
                <a:solidFill>
                  <a:srgbClr val="0070C0"/>
                </a:solidFill>
              </a:rPr>
              <a:t>Sigurnost</a:t>
            </a:r>
            <a:r>
              <a:rPr lang="hr-HR" sz="6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hr-HR" sz="6000" dirty="0"/>
              <a:t>djece na</a:t>
            </a:r>
            <a:r>
              <a:rPr lang="hr-HR" sz="6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hr-HR" sz="6000" dirty="0">
                <a:solidFill>
                  <a:srgbClr val="FF0000"/>
                </a:solidFill>
              </a:rPr>
              <a:t>Internetu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03712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4212" y="-766483"/>
            <a:ext cx="8001000" cy="2043953"/>
          </a:xfrm>
        </p:spPr>
        <p:txBody>
          <a:bodyPr>
            <a:normAutofit fontScale="90000"/>
          </a:bodyPr>
          <a:lstStyle/>
          <a:p>
            <a:r>
              <a:rPr lang="hr-HR" dirty="0"/>
              <a:t>Preporučljivo se pridržavati ovih pravila: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83459" y="1598208"/>
            <a:ext cx="6400800" cy="1947333"/>
          </a:xfrm>
        </p:spPr>
        <p:txBody>
          <a:bodyPr>
            <a:normAutofit fontScale="25000" lnSpcReduction="20000"/>
          </a:bodyPr>
          <a:lstStyle/>
          <a:p>
            <a:r>
              <a:rPr lang="hr-HR" sz="9600" dirty="0"/>
              <a:t> Djetetu odredite i ograničite vrijeme za korištenje Interneta – prioritet su zadaća, učenje, sudjelovanje u kućnim aktivnostima i sl</a:t>
            </a:r>
            <a:r>
              <a:rPr lang="hr-HR" sz="9600" dirty="0" smtClean="0"/>
              <a:t>.</a:t>
            </a:r>
          </a:p>
          <a:p>
            <a:endParaRPr lang="hr-HR" sz="9600" dirty="0"/>
          </a:p>
          <a:p>
            <a:r>
              <a:rPr lang="hr-HR" sz="9600" dirty="0"/>
              <a:t> Ozbiljno upozorite dijete na moguće opasnosti na koje može naići u chatu i poučite ga kako će se ponašati i komunicirati s </a:t>
            </a:r>
            <a:r>
              <a:rPr lang="hr-HR" sz="9600" dirty="0" smtClean="0"/>
              <a:t>neznancima</a:t>
            </a:r>
          </a:p>
          <a:p>
            <a:endParaRPr lang="hr-HR" sz="9600" dirty="0"/>
          </a:p>
          <a:p>
            <a:endParaRPr lang="hr-HR" sz="9600" dirty="0" smtClean="0"/>
          </a:p>
          <a:p>
            <a:r>
              <a:rPr lang="hr-HR" sz="9600" dirty="0"/>
              <a:t> Povremeno provjerite koje stranice dijete posjećuje, upoznajte njegove on-line “prijatelje” i pogledajte o čemu </a:t>
            </a:r>
            <a:r>
              <a:rPr lang="hr-HR" sz="9600" dirty="0" smtClean="0"/>
              <a:t>raspravljaju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929" y="1277470"/>
            <a:ext cx="4554071" cy="558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8192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147919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PRAVILA ZA RODITELJE: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4212" y="1114114"/>
            <a:ext cx="6400800" cy="5542180"/>
          </a:xfrm>
        </p:spPr>
        <p:txBody>
          <a:bodyPr/>
          <a:lstStyle/>
          <a:p>
            <a:r>
              <a:rPr lang="hr-HR" dirty="0"/>
              <a:t> Držite računalo u dnevnoj, a ne u dječjoj sobi. Na taj ćete način imati puno bolju kontrolu nad aktivnostima svoga djeteta na </a:t>
            </a:r>
            <a:r>
              <a:rPr lang="hr-HR" dirty="0" smtClean="0"/>
              <a:t>računalu</a:t>
            </a:r>
          </a:p>
          <a:p>
            <a:endParaRPr lang="hr-HR" dirty="0"/>
          </a:p>
          <a:p>
            <a:r>
              <a:rPr lang="hr-HR" dirty="0"/>
              <a:t>Uspostavite pravila vezana za ponašanje na Internetu, zapišite ih i napravite dogovor sa svojim </a:t>
            </a:r>
            <a:r>
              <a:rPr lang="hr-HR" dirty="0" smtClean="0"/>
              <a:t>djetetom</a:t>
            </a:r>
          </a:p>
          <a:p>
            <a:r>
              <a:rPr lang="hr-HR" dirty="0"/>
              <a:t>Saznajte lozinke korisničkih računa kojima se služi vaše dijete (e-mail chat, blog i sl</a:t>
            </a:r>
            <a:r>
              <a:rPr lang="hr-HR" dirty="0" smtClean="0"/>
              <a:t>.)</a:t>
            </a:r>
          </a:p>
          <a:p>
            <a:endParaRPr lang="hr-HR" dirty="0"/>
          </a:p>
          <a:p>
            <a:r>
              <a:rPr lang="hr-HR" dirty="0"/>
              <a:t>Savjetujte dijete da se nikad i ni pod kojim uvjetima ne sastaje s osobama koje upozna putem Interneta, osim u vašoj pratnji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557931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72471" y="-1707777"/>
            <a:ext cx="8001000" cy="2971801"/>
          </a:xfrm>
        </p:spPr>
        <p:txBody>
          <a:bodyPr/>
          <a:lstStyle/>
          <a:p>
            <a:r>
              <a:rPr lang="hr-HR" u="sng" dirty="0"/>
              <a:t>PRAVILA ZA DJECU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4212" y="1264024"/>
            <a:ext cx="6400800" cy="5244351"/>
          </a:xfrm>
        </p:spPr>
        <p:txBody>
          <a:bodyPr/>
          <a:lstStyle/>
          <a:p>
            <a:r>
              <a:rPr lang="hr-HR" dirty="0"/>
              <a:t>Neću ostavljati svoje puno ime i prezime, adresu stanovanja ili škole, imena svojih roditelja, brojeve telefona ili mobitela nikome na </a:t>
            </a:r>
            <a:r>
              <a:rPr lang="hr-HR" dirty="0" smtClean="0"/>
              <a:t>Internetu</a:t>
            </a:r>
          </a:p>
          <a:p>
            <a:endParaRPr lang="hr-HR" dirty="0"/>
          </a:p>
          <a:p>
            <a:r>
              <a:rPr lang="hr-HR" dirty="0"/>
              <a:t>Neću naručivati niti kupovati bilo što putem Interneta bez prisutnosti i odobrenja </a:t>
            </a:r>
            <a:r>
              <a:rPr lang="hr-HR" dirty="0" smtClean="0"/>
              <a:t>roditelja</a:t>
            </a:r>
          </a:p>
          <a:p>
            <a:r>
              <a:rPr lang="hr-HR" dirty="0"/>
              <a:t> Ukoliko bilo tko od mene zatraži da učinim nešto za što pretpostavljam da ne bi trebalo učiniti, o tome ću obavijestiti </a:t>
            </a:r>
            <a:r>
              <a:rPr lang="hr-HR" dirty="0" smtClean="0"/>
              <a:t>roditelje</a:t>
            </a:r>
          </a:p>
          <a:p>
            <a:r>
              <a:rPr lang="hr-HR" dirty="0"/>
              <a:t>Ukoliko me bilo tko uznemiruje ili maltretira, suzdržat ću se od daljnje komunikacije s tom osobom i odmah obavijestiti roditelje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2776" y="1506071"/>
            <a:ext cx="4464424" cy="439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590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Izradili:petar</a:t>
            </a:r>
            <a:r>
              <a:rPr lang="hr-HR" dirty="0" smtClean="0"/>
              <a:t> </a:t>
            </a:r>
            <a:r>
              <a:rPr lang="hr-HR" dirty="0" err="1" smtClean="0"/>
              <a:t>karakaš</a:t>
            </a:r>
            <a:r>
              <a:rPr lang="hr-HR" dirty="0" smtClean="0"/>
              <a:t> i </a:t>
            </a:r>
            <a:r>
              <a:rPr lang="hr-HR" dirty="0" err="1" smtClean="0"/>
              <a:t>david</a:t>
            </a:r>
            <a:r>
              <a:rPr lang="hr-HR" dirty="0" smtClean="0"/>
              <a:t> </a:t>
            </a:r>
            <a:r>
              <a:rPr lang="hr-HR" dirty="0" err="1" smtClean="0"/>
              <a:t>pajnić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94" y="376517"/>
            <a:ext cx="4775293" cy="3657601"/>
          </a:xfr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529" y="739588"/>
            <a:ext cx="4491318" cy="329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736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ječak">
  <a:themeElements>
    <a:clrScheme name="Isječak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Isječ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sječa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</TotalTime>
  <Words>248</Words>
  <Application>Microsoft Office PowerPoint</Application>
  <PresentationFormat>Široki zaslon</PresentationFormat>
  <Paragraphs>23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Isječak</vt:lpstr>
      <vt:lpstr> Sigurnost djece na Internetu</vt:lpstr>
      <vt:lpstr>Preporučljivo se pridržavati ovih pravila:</vt:lpstr>
      <vt:lpstr>PRAVILA ZA RODITELJE:</vt:lpstr>
      <vt:lpstr>PRAVILA ZA DJECU</vt:lpstr>
      <vt:lpstr>Izradili:petar karakaš i david pajnić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Sigurnost djece na Internetu</dc:title>
  <dc:creator>Učenik1</dc:creator>
  <cp:lastModifiedBy>Učenik1</cp:lastModifiedBy>
  <cp:revision>5</cp:revision>
  <dcterms:created xsi:type="dcterms:W3CDTF">2015-02-06T15:21:05Z</dcterms:created>
  <dcterms:modified xsi:type="dcterms:W3CDTF">2015-02-06T15:49:47Z</dcterms:modified>
</cp:coreProperties>
</file>