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85261F-1290-43CC-9355-ADAB010C925F}" type="datetimeFigureOut">
              <a:rPr lang="hr-HR" smtClean="0"/>
              <a:pPr/>
              <a:t>11.10.2015.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1C93AD-271B-4931-9FA1-8E73864498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dirty="0" smtClean="0"/>
              <a:t>MARIN GETALDIĆ</a:t>
            </a:r>
            <a:endParaRPr lang="hr-H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5400" dirty="0" smtClean="0"/>
              <a:t>Nešto o Marinu Getaldiću:</a:t>
            </a:r>
            <a:endParaRPr lang="hr-HR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3600" dirty="0" smtClean="0"/>
              <a:t>Prvi hrvatski matematičar europskog formata</a:t>
            </a:r>
            <a:r>
              <a:rPr lang="hr-HR" sz="3600" dirty="0" smtClean="0"/>
              <a:t>.</a:t>
            </a:r>
          </a:p>
          <a:p>
            <a:r>
              <a:rPr lang="hr-HR" sz="3600" dirty="0" smtClean="0"/>
              <a:t>Rođen je 2.listopada 1568.g,a umro 4.travnja 1626.g.</a:t>
            </a:r>
          </a:p>
          <a:p>
            <a:r>
              <a:rPr lang="hr-HR" sz="3600" dirty="0" smtClean="0"/>
              <a:t>Povratkom u Dubrovnik izabran je za apelacijskog suca.</a:t>
            </a:r>
            <a:endParaRPr lang="hr-HR" sz="3600" dirty="0" smtClean="0"/>
          </a:p>
          <a:p>
            <a:endParaRPr lang="hr-HR" sz="3600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rmAutofit/>
          </a:bodyPr>
          <a:lstStyle/>
          <a:p>
            <a:r>
              <a:rPr lang="hr-HR" sz="3600" dirty="0" smtClean="0"/>
              <a:t>Krajem 18.st. </a:t>
            </a:r>
            <a:r>
              <a:rPr lang="hr-HR" sz="3600" dirty="0" smtClean="0"/>
              <a:t>k</a:t>
            </a:r>
            <a:r>
              <a:rPr lang="hr-HR" sz="3600" dirty="0" smtClean="0"/>
              <a:t>renuo je na studijsko putovanje po zapadnoj Europi.</a:t>
            </a:r>
          </a:p>
          <a:p>
            <a:r>
              <a:rPr lang="hr-HR" sz="3600" dirty="0" smtClean="0"/>
              <a:t>Na putu se zadrzao 6g bio je u Italiji, Francuskoj, Engleskoj, Belgiji, Nizozemskoj i Njemačkoj.</a:t>
            </a:r>
          </a:p>
          <a:p>
            <a:r>
              <a:rPr lang="hr-HR" sz="3600" dirty="0" smtClean="0"/>
              <a:t>Četiri godine nakon njegove smrti 1630.g u Rimu je izašlo njegovo životno dijelo(o matematičkoj analizi i sintezi).</a:t>
            </a:r>
            <a:endParaRPr lang="hr-HR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7824" y="1124744"/>
            <a:ext cx="4104456" cy="5278720"/>
          </a:xfrm>
        </p:spPr>
        <p:txBody>
          <a:bodyPr/>
          <a:lstStyle/>
          <a:p>
            <a:endParaRPr lang="hr-HR" dirty="0" smtClean="0"/>
          </a:p>
          <a:p>
            <a:r>
              <a:rPr lang="hr-HR" sz="4400" dirty="0" smtClean="0"/>
              <a:t>OTKRIO JE:       </a:t>
            </a:r>
            <a:r>
              <a:rPr lang="hr-HR" sz="4000" dirty="0" smtClean="0"/>
              <a:t>-</a:t>
            </a:r>
            <a:r>
              <a:rPr lang="hr-HR" sz="4000" dirty="0" smtClean="0"/>
              <a:t>Refrakcijski teleskop</a:t>
            </a:r>
          </a:p>
          <a:p>
            <a:r>
              <a:rPr lang="hr-HR" sz="4000" dirty="0" smtClean="0"/>
              <a:t>-Konusne leće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260648"/>
            <a:ext cx="3528392" cy="1143000"/>
          </a:xfrm>
        </p:spPr>
        <p:txBody>
          <a:bodyPr/>
          <a:lstStyle/>
          <a:p>
            <a:r>
              <a:rPr lang="hr-HR" dirty="0" smtClean="0"/>
              <a:t>SLIKE</a:t>
            </a:r>
            <a:endParaRPr lang="hr-HR" dirty="0"/>
          </a:p>
        </p:txBody>
      </p:sp>
      <p:pic>
        <p:nvPicPr>
          <p:cNvPr id="5" name="Content Placeholder 4" descr="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12776"/>
            <a:ext cx="2808312" cy="4536504"/>
          </a:xfrm>
        </p:spPr>
      </p:pic>
      <p:pic>
        <p:nvPicPr>
          <p:cNvPr id="6" name="Content Placeholder 5" descr="b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3932258"/>
            <a:ext cx="2664296" cy="2628929"/>
          </a:xfrm>
        </p:spPr>
      </p:pic>
      <p:pic>
        <p:nvPicPr>
          <p:cNvPr id="7" name="Picture 6" descr="cc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340768"/>
            <a:ext cx="2843188" cy="2200275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SLIKE MARINA GETALDIĆA:</a:t>
            </a:r>
            <a:endParaRPr lang="hr-HR" dirty="0"/>
          </a:p>
        </p:txBody>
      </p:sp>
      <p:pic>
        <p:nvPicPr>
          <p:cNvPr id="5" name="Content Placeholder 4" descr="aaa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280666">
            <a:off x="1619672" y="1700808"/>
            <a:ext cx="3168352" cy="4079476"/>
          </a:xfrm>
        </p:spPr>
      </p:pic>
      <p:pic>
        <p:nvPicPr>
          <p:cNvPr id="6" name="Content Placeholder 5" descr="gg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533380">
            <a:off x="5148064" y="1916832"/>
            <a:ext cx="3695997" cy="369599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536029">
            <a:off x="1366251" y="2545641"/>
            <a:ext cx="7498080" cy="4187552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IZRADILA:VANESSA KRNJAJIĆ</a:t>
            </a:r>
          </a:p>
          <a:p>
            <a:pPr>
              <a:buNone/>
            </a:pPr>
            <a:r>
              <a:rPr lang="hr-HR" sz="4800" dirty="0" smtClean="0"/>
              <a:t> </a:t>
            </a:r>
            <a:r>
              <a:rPr lang="hr-HR" sz="4800" dirty="0" smtClean="0"/>
              <a:t>                         7.a  </a:t>
            </a:r>
          </a:p>
          <a:p>
            <a:pPr>
              <a:buNone/>
            </a:pPr>
            <a:r>
              <a:rPr lang="hr-HR" sz="4800" dirty="0" smtClean="0"/>
              <a:t>                          </a:t>
            </a:r>
            <a:endParaRPr lang="hr-HR" sz="4800" dirty="0"/>
          </a:p>
        </p:txBody>
      </p:sp>
      <p:sp>
        <p:nvSpPr>
          <p:cNvPr id="4" name="Smiley Face 3"/>
          <p:cNvSpPr/>
          <p:nvPr/>
        </p:nvSpPr>
        <p:spPr>
          <a:xfrm>
            <a:off x="2195736" y="3717032"/>
            <a:ext cx="1872208" cy="1800200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eart 4"/>
          <p:cNvSpPr/>
          <p:nvPr/>
        </p:nvSpPr>
        <p:spPr>
          <a:xfrm>
            <a:off x="6084168" y="4725144"/>
            <a:ext cx="1080120" cy="100811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</TotalTime>
  <Words>100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MARIN GETALDIĆ</vt:lpstr>
      <vt:lpstr>Nešto o Marinu Getaldiću:</vt:lpstr>
      <vt:lpstr>Slide 3</vt:lpstr>
      <vt:lpstr>Slide 4</vt:lpstr>
      <vt:lpstr>SLIKE</vt:lpstr>
      <vt:lpstr> SLIKE MARINA GETALDIĆA: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 GETALDIĆ</dc:title>
  <dc:creator>user</dc:creator>
  <cp:lastModifiedBy>user</cp:lastModifiedBy>
  <cp:revision>20</cp:revision>
  <dcterms:created xsi:type="dcterms:W3CDTF">2015-09-28T16:23:01Z</dcterms:created>
  <dcterms:modified xsi:type="dcterms:W3CDTF">2015-10-11T15:38:31Z</dcterms:modified>
</cp:coreProperties>
</file>