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74" r:id="rId2"/>
    <p:sldId id="256" r:id="rId3"/>
    <p:sldId id="271" r:id="rId4"/>
    <p:sldId id="258" r:id="rId5"/>
    <p:sldId id="264" r:id="rId6"/>
    <p:sldId id="260" r:id="rId7"/>
    <p:sldId id="261" r:id="rId8"/>
    <p:sldId id="262" r:id="rId9"/>
    <p:sldId id="270" r:id="rId10"/>
    <p:sldId id="272" r:id="rId11"/>
    <p:sldId id="266" r:id="rId12"/>
    <p:sldId id="259" r:id="rId13"/>
    <p:sldId id="268" r:id="rId14"/>
    <p:sldId id="267" r:id="rId15"/>
    <p:sldId id="269" r:id="rId16"/>
    <p:sldId id="27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9" autoAdjust="0"/>
    <p:restoredTop sz="68664" autoAdjust="0"/>
  </p:normalViewPr>
  <p:slideViewPr>
    <p:cSldViewPr snapToGrid="0">
      <p:cViewPr varScale="1">
        <p:scale>
          <a:sx n="53" d="100"/>
          <a:sy n="53" d="100"/>
        </p:scale>
        <p:origin x="93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Prikupiti</a:t>
            </a:r>
            <a:r>
              <a:rPr lang="hr-HR" baseline="0" dirty="0"/>
              <a:t> od učenika informacije koje znaju o koronavirusu kao i izvore tih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6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</a:t>
            </a:r>
            <a:r>
              <a:rPr lang="hr-HR" baseline="0" dirty="0"/>
              <a:t>: ukazati na važnost pravilne higijene kašljanja i kihanja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</a:t>
            </a:r>
            <a:r>
              <a:rPr lang="hr-HR" baseline="0" dirty="0"/>
              <a:t> naglasiti važnost držanja održavanja udaljenosti pri društvenim kontaktima u svrhu sprečavanja širenja virusa.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Cilj:</a:t>
            </a:r>
            <a:r>
              <a:rPr lang="hr-HR" baseline="0" dirty="0"/>
              <a:t> naglasiti važnost držanja održavanja udaljenosti pri društvenim kontaktima u svrhu sprečavanja širenja virusa.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Učenici</a:t>
            </a:r>
            <a:r>
              <a:rPr lang="hr-HR" baseline="0" dirty="0"/>
              <a:t> nabrajaju što znaju o koronavirusu te izvore informacija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7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Upoznati</a:t>
            </a:r>
            <a:r>
              <a:rPr lang="hr-HR" baseline="0" dirty="0"/>
              <a:t> učenike sa Svjetskom zdravstvenom organizacijom kao svjetski priznatim autoritetom u području javnog zdravstva.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Predstaviti</a:t>
            </a:r>
            <a:r>
              <a:rPr lang="hr-HR" baseline="0" dirty="0"/>
              <a:t> učenicima Andriju Štampara, svjetski priznatog stručnjaka u području javnog zdravstva koji je utjecao i na razvoj medicine u Hrvatskoj.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3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Upoznati učenike s relevantnim i provjerenim</a:t>
            </a:r>
            <a:r>
              <a:rPr lang="hr-HR" baseline="0" dirty="0"/>
              <a:t> informacijama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4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istaknuti važnost pravovremenog informiranja</a:t>
            </a:r>
            <a:r>
              <a:rPr lang="hr-HR" baseline="0" dirty="0"/>
              <a:t> iz provjerenih izvora.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Upoznati učenike s relevantnim i provjerenim</a:t>
            </a:r>
            <a:r>
              <a:rPr lang="hr-HR" baseline="0" dirty="0"/>
              <a:t> informacijama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5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Usporediti ono što znam s provjerenim i relevantnim podacima o određenom fenomenu.</a:t>
            </a:r>
          </a:p>
          <a:p>
            <a:r>
              <a:rPr lang="hr-HR" dirty="0"/>
              <a:t>Aktivnost:</a:t>
            </a:r>
            <a:r>
              <a:rPr lang="hr-HR" baseline="0" dirty="0"/>
              <a:t> Neka učenici usporede informacije koje znaju s informacijama koje su prikazane u videu. Koje su od njih istinite, a koje nisu. Potaknite raspravu o važnosti informiranja iz relevantnih, provjerenih i vjerodostojnih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6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istaknuti</a:t>
            </a:r>
            <a:r>
              <a:rPr lang="hr-HR" baseline="0" dirty="0"/>
              <a:t> važnost pravilnog i čestog pranja ruku.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5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5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0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1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2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6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OV1aBVYKG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E9E58-0075-4BE2-A26C-BF03F782A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Sat razrednika – 20.3.2020.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233B680-2A0E-42DF-B8AB-6C2DE977F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6. b </a:t>
            </a:r>
          </a:p>
        </p:txBody>
      </p:sp>
    </p:spTree>
    <p:extLst>
      <p:ext uri="{BB962C8B-B14F-4D97-AF65-F5344CB8AC3E}">
        <p14:creationId xmlns:p14="http://schemas.microsoft.com/office/powerpoint/2010/main" val="51816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 internetu potražite ili koristeći prethodnu prezentaciju barem tri nove stvari koje ste naučili o </a:t>
            </a:r>
            <a:r>
              <a:rPr lang="hr-HR" dirty="0" err="1"/>
              <a:t>koronavirusu</a:t>
            </a:r>
            <a:r>
              <a:rPr lang="hr-HR" dirty="0"/>
              <a:t>  i upišite ih u tablicu pod NAUČIH.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418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Tablica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08248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NAUČIH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2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dirty="0"/>
              <a:t>Kako se zaštiti od virusa?</a:t>
            </a:r>
            <a:endParaRPr lang="en-GB" sz="3600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15" y="149225"/>
            <a:ext cx="4378865" cy="61920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Čestim pranjem ruku toplom vodom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Kako se zaštiti od virusa?</a:t>
            </a:r>
            <a:endParaRPr lang="en-GB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Pravilnom higijenom kihanja i kašljanja</a:t>
            </a:r>
          </a:p>
          <a:p>
            <a:pPr lvl="1"/>
            <a:r>
              <a:rPr lang="hr-HR" dirty="0"/>
              <a:t>Kihanje/kašljanje „u lakat”</a:t>
            </a:r>
          </a:p>
          <a:p>
            <a:pPr lvl="1"/>
            <a:r>
              <a:rPr lang="hr-HR" dirty="0"/>
              <a:t>Kihanje/kašljanje u maramicu</a:t>
            </a:r>
          </a:p>
          <a:p>
            <a:pPr lvl="2"/>
            <a:r>
              <a:rPr lang="hr-HR" dirty="0"/>
              <a:t>Maramicu odmah odbaciti u smeće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Kako se zaštiti od virusa?</a:t>
            </a:r>
            <a:endParaRPr lang="en-GB" sz="36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89" y="1482625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Izbjegavanje bliskog kontakta s osobama koje imaju povišenu temperaturu ili kašlju</a:t>
            </a:r>
          </a:p>
          <a:p>
            <a:r>
              <a:rPr lang="hr-HR" dirty="0"/>
              <a:t>Održavanje razmaka u kontaktu s drugim ljudima (min. 2 m)</a:t>
            </a:r>
          </a:p>
          <a:p>
            <a:pPr lvl="1"/>
            <a:r>
              <a:rPr lang="hr-HR" b="1" dirty="0"/>
              <a:t>Na slici: </a:t>
            </a:r>
            <a:r>
              <a:rPr lang="hr-HR" dirty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45188" y="5362113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/>
              <a:t>Fotograf: </a:t>
            </a:r>
            <a:r>
              <a:rPr lang="en-GB" sz="1200" b="1" dirty="0"/>
              <a:t>ALBERTO PIZZOLI</a:t>
            </a:r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Kako se zaštiti od virusa?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97858" y="1437192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9C9908-54CF-4AD8-AB11-C37F7106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Domaća zadaća – rok – 27.3.2020.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DB4B3D-779F-4B37-9424-6DB0FE459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1. Poslikajte popunjenu tablicu.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5956E96-C7CE-4E4C-A35A-DC0FB7F929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Napravite letak ili strip ili neku obavijest na koji način bi vi upozorili ljude kako da pridonesu da se zaraza čim manje širi. </a:t>
            </a:r>
          </a:p>
        </p:txBody>
      </p:sp>
    </p:spTree>
    <p:extLst>
      <p:ext uri="{BB962C8B-B14F-4D97-AF65-F5344CB8AC3E}">
        <p14:creationId xmlns:p14="http://schemas.microsoft.com/office/powerpoint/2010/main" val="18249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Koronavirus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2551837"/>
            <a:ext cx="1121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Prezentacija ima za cilj upoznati učenike s koronavirusom, ukazati im na važnost kvalitetnog informiranja iz provjerenih informacija te na važnost održavanja mjera sprečavanja širenja virusa.</a:t>
            </a:r>
          </a:p>
          <a:p>
            <a:r>
              <a:rPr lang="hr-HR" dirty="0"/>
              <a:t>Prezentacija je napravljena </a:t>
            </a:r>
            <a:r>
              <a:rPr lang="en-GB" dirty="0"/>
              <a:t>u </a:t>
            </a:r>
            <a:r>
              <a:rPr lang="en-GB" dirty="0" err="1"/>
              <a:t>dobroj</a:t>
            </a:r>
            <a:r>
              <a:rPr lang="en-GB" dirty="0"/>
              <a:t> </a:t>
            </a:r>
            <a:r>
              <a:rPr lang="en-GB" dirty="0" err="1"/>
              <a:t>namjeri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hr-HR" dirty="0"/>
              <a:t>je </a:t>
            </a:r>
            <a:r>
              <a:rPr lang="en-GB" dirty="0" err="1"/>
              <a:t>ponuđen</a:t>
            </a:r>
            <a:r>
              <a:rPr lang="hr-HR" dirty="0"/>
              <a:t>a</a:t>
            </a:r>
            <a:r>
              <a:rPr lang="en-GB" dirty="0"/>
              <a:t> </a:t>
            </a:r>
            <a:r>
              <a:rPr lang="en-GB" dirty="0" err="1"/>
              <a:t>učiteljima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stručnim</a:t>
            </a:r>
            <a:r>
              <a:rPr lang="en-GB" dirty="0"/>
              <a:t> </a:t>
            </a:r>
            <a:r>
              <a:rPr lang="en-GB" dirty="0" err="1"/>
              <a:t>suradnicima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hr-HR" dirty="0"/>
              <a:t>predložak</a:t>
            </a:r>
            <a:r>
              <a:rPr lang="en-GB" dirty="0"/>
              <a:t>.</a:t>
            </a:r>
            <a:r>
              <a:rPr lang="hr-HR" dirty="0"/>
              <a:t> </a:t>
            </a:r>
            <a:r>
              <a:rPr lang="en-GB" dirty="0"/>
              <a:t> </a:t>
            </a:r>
            <a:endParaRPr lang="hr-HR" dirty="0"/>
          </a:p>
          <a:p>
            <a:r>
              <a:rPr lang="hr-HR" dirty="0"/>
              <a:t>Prezentaciju je izradio </a:t>
            </a:r>
            <a:r>
              <a:rPr lang="en-GB" dirty="0"/>
              <a:t>Forum za </a:t>
            </a:r>
            <a:r>
              <a:rPr lang="en-GB" dirty="0" err="1"/>
              <a:t>slobodu</a:t>
            </a:r>
            <a:r>
              <a:rPr lang="en-GB" dirty="0"/>
              <a:t> </a:t>
            </a:r>
            <a:r>
              <a:rPr lang="en-GB" dirty="0" err="1"/>
              <a:t>odgoja</a:t>
            </a:r>
            <a:r>
              <a:rPr lang="hr-HR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Uvod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Što znate o koronavirusu?</a:t>
            </a:r>
          </a:p>
          <a:p>
            <a:r>
              <a:rPr lang="hr-HR" dirty="0"/>
              <a:t>Gdje se čuli te informacije?</a:t>
            </a:r>
          </a:p>
          <a:p>
            <a:r>
              <a:rPr lang="hr-HR" dirty="0"/>
              <a:t>Zabilježite ih u tablicu u stupcu „Znam”.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0270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Tablica- na papir nacrtajte tablicu i popunite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08248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NAUČIH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3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Upoznajmo: Svjetska zdravstvena organizacija (WHO)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</a:t>
            </a:r>
            <a:r>
              <a:rPr lang="en-GB" dirty="0" err="1"/>
              <a:t>pecijalizirana</a:t>
            </a:r>
            <a:r>
              <a:rPr lang="en-GB" dirty="0"/>
              <a:t> </a:t>
            </a:r>
            <a:r>
              <a:rPr lang="en-GB" dirty="0" err="1"/>
              <a:t>agencija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 </a:t>
            </a:r>
            <a:r>
              <a:rPr lang="en-GB" dirty="0" err="1"/>
              <a:t>Ujedinjenih</a:t>
            </a:r>
            <a:r>
              <a:rPr lang="en-GB" dirty="0"/>
              <a:t> </a:t>
            </a:r>
            <a:r>
              <a:rPr lang="en-GB" dirty="0" err="1"/>
              <a:t>naroda</a:t>
            </a:r>
            <a:r>
              <a:rPr lang="en-GB" dirty="0"/>
              <a:t> </a:t>
            </a:r>
            <a:endParaRPr lang="hr-HR" dirty="0"/>
          </a:p>
          <a:p>
            <a:r>
              <a:rPr lang="en-GB" dirty="0" err="1"/>
              <a:t>Osnovana</a:t>
            </a:r>
            <a:r>
              <a:rPr lang="hr-HR" dirty="0"/>
              <a:t>:</a:t>
            </a:r>
            <a:r>
              <a:rPr lang="en-GB" dirty="0"/>
              <a:t> 7. </a:t>
            </a:r>
            <a:r>
              <a:rPr lang="en-GB" dirty="0" err="1"/>
              <a:t>travnja</a:t>
            </a:r>
            <a:r>
              <a:rPr lang="en-GB" dirty="0"/>
              <a:t> 1948.</a:t>
            </a:r>
            <a:endParaRPr lang="hr-HR" dirty="0"/>
          </a:p>
          <a:p>
            <a:r>
              <a:rPr lang="hr-HR" dirty="0"/>
              <a:t>S</a:t>
            </a:r>
            <a:r>
              <a:rPr lang="en-GB" dirty="0" err="1"/>
              <a:t>jedište</a:t>
            </a:r>
            <a:r>
              <a:rPr lang="hr-HR" dirty="0"/>
              <a:t>:</a:t>
            </a:r>
            <a:r>
              <a:rPr lang="en-GB" dirty="0"/>
              <a:t> </a:t>
            </a:r>
            <a:r>
              <a:rPr lang="en-GB" dirty="0" err="1"/>
              <a:t>Genev</a:t>
            </a:r>
            <a:r>
              <a:rPr lang="hr-HR" dirty="0"/>
              <a:t>a, Švicarska</a:t>
            </a:r>
          </a:p>
          <a:p>
            <a:r>
              <a:rPr lang="hr-HR" dirty="0"/>
              <a:t>Zadaća: k</a:t>
            </a:r>
            <a:r>
              <a:rPr lang="en-GB" dirty="0" err="1"/>
              <a:t>oordina</a:t>
            </a:r>
            <a:r>
              <a:rPr lang="hr-HR" dirty="0"/>
              <a:t>cija</a:t>
            </a:r>
            <a:r>
              <a:rPr lang="en-GB" dirty="0"/>
              <a:t> </a:t>
            </a:r>
            <a:r>
              <a:rPr lang="en-GB" dirty="0" err="1"/>
              <a:t>međunarodnog</a:t>
            </a:r>
            <a:r>
              <a:rPr lang="en-GB" dirty="0"/>
              <a:t> </a:t>
            </a:r>
            <a:r>
              <a:rPr lang="en-GB" dirty="0" err="1"/>
              <a:t>javnog</a:t>
            </a:r>
            <a:r>
              <a:rPr lang="en-GB" dirty="0"/>
              <a:t> </a:t>
            </a:r>
            <a:r>
              <a:rPr lang="en-GB" dirty="0" err="1"/>
              <a:t>zdravstva</a:t>
            </a:r>
            <a:r>
              <a:rPr lang="hr-HR" dirty="0"/>
              <a:t>, </a:t>
            </a:r>
            <a:r>
              <a:rPr lang="en-GB" dirty="0" err="1"/>
              <a:t>postavljanja</a:t>
            </a:r>
            <a:r>
              <a:rPr lang="en-GB" dirty="0"/>
              <a:t> </a:t>
            </a:r>
            <a:r>
              <a:rPr lang="en-GB" dirty="0" err="1"/>
              <a:t>standarda</a:t>
            </a:r>
            <a:r>
              <a:rPr lang="en-GB" dirty="0"/>
              <a:t> </a:t>
            </a:r>
            <a:r>
              <a:rPr lang="en-GB" dirty="0" err="1"/>
              <a:t>postupanja</a:t>
            </a:r>
            <a:r>
              <a:rPr lang="en-GB" dirty="0"/>
              <a:t>, </a:t>
            </a:r>
            <a:r>
              <a:rPr lang="en-GB" dirty="0" err="1"/>
              <a:t>prikupljanja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hr-HR" dirty="0"/>
              <a:t> itd.</a:t>
            </a:r>
          </a:p>
          <a:p>
            <a:r>
              <a:rPr lang="hr-HR" dirty="0"/>
              <a:t>Hrvatska je članica od 1992. g.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422994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Jeste li znali?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Andrija Štampar (1888.-1958.)</a:t>
            </a:r>
          </a:p>
          <a:p>
            <a:r>
              <a:rPr lang="hr-HR" dirty="0"/>
              <a:t>Svjetski priznati stručnjak u području socijalne medicine</a:t>
            </a:r>
          </a:p>
          <a:p>
            <a:r>
              <a:rPr lang="hr-HR" dirty="0"/>
              <a:t>Radio na educiranju pučanstva u području higijene</a:t>
            </a:r>
          </a:p>
          <a:p>
            <a:r>
              <a:rPr lang="hr-HR" dirty="0"/>
              <a:t>Pozvan kao savjetnik u području javnog zdravstva u niz država</a:t>
            </a:r>
          </a:p>
          <a:p>
            <a:r>
              <a:rPr lang="hr-HR" dirty="0"/>
              <a:t>Osnovao Školu narodnog zdravlja</a:t>
            </a:r>
          </a:p>
          <a:p>
            <a:r>
              <a:rPr lang="hr-HR" dirty="0"/>
              <a:t>Sudjelovao u osnivanju Svjetske zdravstvene organizacije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172494"/>
            <a:ext cx="4953000" cy="3657600"/>
          </a:xfrm>
        </p:spPr>
      </p:pic>
    </p:spTree>
    <p:extLst>
      <p:ext uri="{BB962C8B-B14F-4D97-AF65-F5344CB8AC3E}">
        <p14:creationId xmlns:p14="http://schemas.microsoft.com/office/powerpoint/2010/main" val="236112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Pogledajte video Svjetske zdravstvene organizacije sa roditeljima ako imate mogućnosti da vam prevedu neke riječi jer je video na engleskom jeziku , ako ne, potražite samo na internetu pomoću sljedećih poveznica (na idućem </a:t>
            </a:r>
            <a:r>
              <a:rPr lang="hr-HR" dirty="0" err="1"/>
              <a:t>slideu</a:t>
            </a:r>
            <a:r>
              <a:rPr lang="hr-HR" dirty="0"/>
              <a:t>). </a:t>
            </a:r>
          </a:p>
          <a:p>
            <a:r>
              <a:rPr lang="hr-HR" dirty="0"/>
              <a:t>Video: </a:t>
            </a:r>
            <a:r>
              <a:rPr lang="hr-HR" dirty="0">
                <a:hlinkClick r:id="rId3"/>
              </a:rPr>
              <a:t>https://youtu.be/mOV1aBVYKGA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693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Informirajte se!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3926009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746009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1806098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54" y="886742"/>
            <a:ext cx="1310643" cy="163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2636668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www.hzjz.hr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490499" y="2636668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civilna-zastita.gov.hr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164824" y="5452369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www.ecdc.europa.eu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490498" y="5452369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www.who.int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73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642</Words>
  <Application>Microsoft Office PowerPoint</Application>
  <PresentationFormat>Široki zaslon</PresentationFormat>
  <Paragraphs>82</Paragraphs>
  <Slides>16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Sat razrednika – 20.3.2020. </vt:lpstr>
      <vt:lpstr>Koronavirus</vt:lpstr>
      <vt:lpstr>PowerPoint prezentacija</vt:lpstr>
      <vt:lpstr>Uvod</vt:lpstr>
      <vt:lpstr>Tablica- na papir nacrtajte tablicu i popunite </vt:lpstr>
      <vt:lpstr>Upoznajmo: Svjetska zdravstvena organizacija (WHO)</vt:lpstr>
      <vt:lpstr>Jeste li znali?</vt:lpstr>
      <vt:lpstr>Uputa</vt:lpstr>
      <vt:lpstr>Informirajte se!</vt:lpstr>
      <vt:lpstr>Uputa</vt:lpstr>
      <vt:lpstr>Tablica</vt:lpstr>
      <vt:lpstr>Kako se zaštiti od virusa?</vt:lpstr>
      <vt:lpstr>Kako se zaštiti od virusa?</vt:lpstr>
      <vt:lpstr>Kako se zaštiti od virusa?</vt:lpstr>
      <vt:lpstr>Kako se zaštiti od virusa?</vt:lpstr>
      <vt:lpstr>Domaća zadaća – rok – 27.3.2020.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Tanja Turk</cp:lastModifiedBy>
  <cp:revision>16</cp:revision>
  <dcterms:created xsi:type="dcterms:W3CDTF">2020-03-12T20:11:13Z</dcterms:created>
  <dcterms:modified xsi:type="dcterms:W3CDTF">2020-03-19T17:49:38Z</dcterms:modified>
</cp:coreProperties>
</file>