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2EC4316-7A11-024E-8B8C-3A35A40C2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13A51D4-CC7F-0444-BF19-2644646A4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sr-Latn-R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50636DA-DA86-0F41-8DE2-1F63978CB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6B63C-5F94-EB4D-B2D5-923BA1FB6255}" type="datetimeFigureOut">
              <a:rPr lang="sr-Latn-RS" smtClean="0"/>
              <a:t>5.6.21.</a:t>
            </a:fld>
            <a:endParaRPr 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19791F4-9E7E-EE4D-AC2C-8EFBA104D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4C990D8-D7F3-F048-8810-84669B6E2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32AD-1970-324F-9051-F1E2E151EAB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8239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FD51721-8827-EA4B-A9BB-FF06CC9AF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B849DF8E-F92B-DA41-8F64-19B47CF86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E1FEC43-7EF9-4945-B8BD-7764A84C7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6B63C-5F94-EB4D-B2D5-923BA1FB6255}" type="datetimeFigureOut">
              <a:rPr lang="sr-Latn-RS" smtClean="0"/>
              <a:t>5.6.21.</a:t>
            </a:fld>
            <a:endParaRPr 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CAF97EB-4164-E547-9995-9378D84A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A9C8DE9-0375-1C41-AEEA-9BECD9CD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32AD-1970-324F-9051-F1E2E151EAB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34629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88FF7B87-24FB-164A-B306-7938C387F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F35BFC7-8D91-674E-A739-6C029A8C9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FC50C26-0E79-0344-B080-6C515282E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6B63C-5F94-EB4D-B2D5-923BA1FB6255}" type="datetimeFigureOut">
              <a:rPr lang="sr-Latn-RS" smtClean="0"/>
              <a:t>5.6.21.</a:t>
            </a:fld>
            <a:endParaRPr 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C5A9205-3380-1644-8DD9-6F92E6764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11186C9-E89B-C34E-9D0E-771276818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32AD-1970-324F-9051-F1E2E151EAB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88887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C33F944-7ADF-694D-844A-703A06454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B68694C-4319-2144-BF72-B1F44B395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4EF31E3-C707-134E-BCD5-215DFCDEF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6B63C-5F94-EB4D-B2D5-923BA1FB6255}" type="datetimeFigureOut">
              <a:rPr lang="sr-Latn-RS" smtClean="0"/>
              <a:t>5.6.21.</a:t>
            </a:fld>
            <a:endParaRPr 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8A5B56E-E32F-694A-B872-4FF28FA8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4377D89-D954-7042-B8DC-8546D749C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32AD-1970-324F-9051-F1E2E151EAB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87747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C3B1B4-5887-2E43-949D-6195F89D8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C212C76-9F11-9A43-B758-FEB617120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EEC1DAC-F2A7-9548-9A09-4E4C4E581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6B63C-5F94-EB4D-B2D5-923BA1FB6255}" type="datetimeFigureOut">
              <a:rPr lang="sr-Latn-RS" smtClean="0"/>
              <a:t>5.6.21.</a:t>
            </a:fld>
            <a:endParaRPr 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DB60120-19C4-F44B-A311-5FC2D8613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EC29542-9C0A-4B4A-BB60-F9E31751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32AD-1970-324F-9051-F1E2E151EAB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62671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B1DF30-7C37-F74D-9DAE-02008230C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846F2D3-E679-6C47-8FBB-57C7EACA7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A9D12AB-7BE4-6446-A8FA-990450EB5B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5871C95-E143-5F40-A05E-B1B41DF0C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6B63C-5F94-EB4D-B2D5-923BA1FB6255}" type="datetimeFigureOut">
              <a:rPr lang="sr-Latn-RS" smtClean="0"/>
              <a:t>5.6.21.</a:t>
            </a:fld>
            <a:endParaRPr 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AC6FAF1-59A9-1549-8C10-F2FC405ED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859CDBB-ACAB-AA48-A39D-B625EBC5F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32AD-1970-324F-9051-F1E2E151EAB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9079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760A658-D2EB-AD40-B613-172DE286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25D5963-5A07-4540-BEAF-6257AB622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360751F7-6C42-1D44-8DB9-9EEA88D7E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C98E5563-8F8F-914F-8062-2B68D527D0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19B797B1-7EDA-9F4C-A22B-8A405F2E22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923C8F6F-5781-8F45-9ABB-99ED45D55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6B63C-5F94-EB4D-B2D5-923BA1FB6255}" type="datetimeFigureOut">
              <a:rPr lang="sr-Latn-RS" smtClean="0"/>
              <a:t>5.6.21.</a:t>
            </a:fld>
            <a:endParaRPr lang="sr-Latn-RS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5A11D369-5DE0-4E41-9FF7-BF93AD4A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F1897971-EE97-0C40-8B9F-747436C78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32AD-1970-324F-9051-F1E2E151EAB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96576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AD304D-D282-234A-BCA5-A4970A7A5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51FFE832-F877-1146-8107-871DDEAB4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6B63C-5F94-EB4D-B2D5-923BA1FB6255}" type="datetimeFigureOut">
              <a:rPr lang="sr-Latn-RS" smtClean="0"/>
              <a:t>5.6.21.</a:t>
            </a:fld>
            <a:endParaRPr lang="sr-Latn-RS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971B8E86-69FA-9744-B70D-9892E0CB6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C7341585-F389-0F4C-8A18-7FA5B2BA2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32AD-1970-324F-9051-F1E2E151EAB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52640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5C50990B-193B-464D-A9C8-77A1348AA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6B63C-5F94-EB4D-B2D5-923BA1FB6255}" type="datetimeFigureOut">
              <a:rPr lang="sr-Latn-RS" smtClean="0"/>
              <a:t>5.6.21.</a:t>
            </a:fld>
            <a:endParaRPr lang="sr-Latn-RS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5ECEF637-E87C-9F4E-A10C-5A6C226B0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136D9CD6-43AE-874E-9377-95753AB68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32AD-1970-324F-9051-F1E2E151EAB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1223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97EEFDB-989A-CF4A-B483-9AA11287A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8E3AD43-6736-CE42-8971-E43E3B3F6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1EABDDA-AF54-BA4D-A3A3-550F1B0573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DE93B51-8608-7842-A480-F0236413D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6B63C-5F94-EB4D-B2D5-923BA1FB6255}" type="datetimeFigureOut">
              <a:rPr lang="sr-Latn-RS" smtClean="0"/>
              <a:t>5.6.21.</a:t>
            </a:fld>
            <a:endParaRPr 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B0A08E4-42C7-554B-BAF7-CB7D4F6B0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91BEDC8-4749-374B-B63E-A1341F39A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32AD-1970-324F-9051-F1E2E151EAB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99938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9D5D129-71DF-6C49-8CFC-2CD81781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4A630B52-E912-DC4C-A339-FA39BA00E0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6E202FA-6C50-3F46-AC4B-452C147D2B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550576E-66C8-5940-94DA-4D78CC8D1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6B63C-5F94-EB4D-B2D5-923BA1FB6255}" type="datetimeFigureOut">
              <a:rPr lang="sr-Latn-RS" smtClean="0"/>
              <a:t>5.6.21.</a:t>
            </a:fld>
            <a:endParaRPr 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8307AB6-71D0-F641-9280-9DA596339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454CCAC-EFBE-F64A-9433-DAF55B0D9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32AD-1970-324F-9051-F1E2E151EAB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28236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A5DDBFEF-6366-984F-A6FF-4F58D32C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29D3C83-3FD8-5249-BC1E-883720D53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0058D2A-64C4-C147-B0DC-8E6CA32626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6B63C-5F94-EB4D-B2D5-923BA1FB6255}" type="datetimeFigureOut">
              <a:rPr lang="sr-Latn-RS" smtClean="0"/>
              <a:t>5.6.21.</a:t>
            </a:fld>
            <a:endParaRPr 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F675B63-CB32-FA49-B427-5B16746122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0BCCC0D-2BB5-8F4F-A9BE-5AFC986C45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832AD-1970-324F-9051-F1E2E151EAB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49085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011D2B8A-E2B6-8D48-9E14-D2E60C4CA1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1111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74525310-BBD2-C44F-9F3B-6D976C3D1E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Priznati hrvatski znanstvenici iz područja biologije i medicine</a:t>
            </a:r>
            <a:endParaRPr lang="sr-Latn-RS">
              <a:solidFill>
                <a:srgbClr val="FFFFFF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9F62AE2-57BF-A245-B989-7E3DB4F6F1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endParaRPr 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349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!!Rectangle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B796D738-48B1-0445-BBDE-B4F88F49BC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b="625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B2CDD2FA-A93B-DA4F-B40E-12C4F94A2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r>
              <a:rPr lang="hr-HR" sz="5000"/>
              <a:t>Hrvatski znanstvenici</a:t>
            </a:r>
            <a:endParaRPr lang="sr-Latn-RS" sz="5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41438A0-EAE5-964E-8E4A-F56645C92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>
            <a:normAutofit/>
          </a:bodyPr>
          <a:lstStyle/>
          <a:p>
            <a:r>
              <a:rPr lang="hr-HR" sz="2000"/>
              <a:t>-Miroslav Radman, Igor Rudan, Ivan Đikić, Igor Štagljar, Luka Čičin-Šain, Kristijan Radman, Nenad Ban, Gordan Lauc.</a:t>
            </a:r>
          </a:p>
          <a:p>
            <a:endParaRPr lang="sr-Latn-RS" sz="2000"/>
          </a:p>
        </p:txBody>
      </p:sp>
    </p:spTree>
    <p:extLst>
      <p:ext uri="{BB962C8B-B14F-4D97-AF65-F5344CB8AC3E}">
        <p14:creationId xmlns:p14="http://schemas.microsoft.com/office/powerpoint/2010/main" val="18707478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26AC55-BC85-A14F-8F0B-AC45E8F2E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Ivan Đikić</a:t>
            </a:r>
            <a:endParaRPr lang="sr-Latn-R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4B5AA85-455B-F04D-BA95-A62588FFC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hr-HR" dirty="0"/>
              <a:t>Rođen je 28. svibnja 1966.</a:t>
            </a:r>
          </a:p>
          <a:p>
            <a:r>
              <a:rPr lang="hr-HR" dirty="0"/>
              <a:t>U Zagrebu </a:t>
            </a:r>
            <a:r>
              <a:rPr lang="hr-HR" b="0" i="0" u="none" strike="noStrike" dirty="0">
                <a:solidFill>
                  <a:srgbClr val="202122"/>
                </a:solidFill>
                <a:effectLst/>
                <a:latin typeface="-apple-system"/>
              </a:rPr>
              <a:t>gdje je 1991.godine završio Medicinski fakultet</a:t>
            </a:r>
            <a:r>
              <a:rPr lang="hr-HR" b="0" i="0" u="none" strike="noStrike" dirty="0">
                <a:solidFill>
                  <a:srgbClr val="6B4BA1"/>
                </a:solidFill>
                <a:effectLst/>
                <a:latin typeface="-apple-system"/>
              </a:rPr>
              <a:t> </a:t>
            </a:r>
            <a:r>
              <a:rPr lang="hr-HR" b="0" i="0" u="none" strike="noStrike" dirty="0">
                <a:solidFill>
                  <a:srgbClr val="202122"/>
                </a:solidFill>
                <a:effectLst/>
                <a:latin typeface="-apple-system"/>
              </a:rPr>
              <a:t>u roku od četiri i pol godine s prosječnom ocjenom 5,00. Diplomirao je i doktorirao na Medicinskom fakultetu Sveučilišta u Zagrebu. </a:t>
            </a:r>
          </a:p>
          <a:p>
            <a:r>
              <a:rPr lang="hr-HR" b="0" i="0" u="none" strike="noStrike" dirty="0">
                <a:solidFill>
                  <a:srgbClr val="202122"/>
                </a:solidFill>
                <a:effectLst/>
                <a:latin typeface="-apple-system"/>
              </a:rPr>
              <a:t>Od 1991. do 1992. godine volontirao je u bolnicama u Zagrebu.</a:t>
            </a:r>
          </a:p>
          <a:p>
            <a:r>
              <a:rPr lang="hr-HR" dirty="0">
                <a:solidFill>
                  <a:srgbClr val="202122"/>
                </a:solidFill>
                <a:latin typeface="-apple-system"/>
              </a:rPr>
              <a:t>Od 1997.g dr. Đikić </a:t>
            </a:r>
            <a:r>
              <a:rPr lang="hr-HR" b="0" i="0" u="none" strike="noStrike" dirty="0">
                <a:solidFill>
                  <a:srgbClr val="202122"/>
                </a:solidFill>
                <a:effectLst/>
                <a:latin typeface="-apple-system"/>
              </a:rPr>
              <a:t>voditelj je laboratorija za molekularnu biologiju tumora u Ludwigovom Institutu za istraživanje raka u Švedskoj.</a:t>
            </a:r>
          </a:p>
          <a:p>
            <a:r>
              <a:rPr lang="hr-HR" dirty="0">
                <a:solidFill>
                  <a:srgbClr val="202122"/>
                </a:solidFill>
                <a:latin typeface="-apple-system"/>
              </a:rPr>
              <a:t>2002.g izabran je za redovitog profesora Medicinskog fakulteta Sveučilišta Geothe u Frankfurtu,u Njemačkoj, gdje i danas radi kao izvanredni profesor predaje i na Medicinskom fakultetu Sveučilišta u Splitu</a:t>
            </a:r>
            <a:endParaRPr lang="hr-HR" b="0" i="0" u="none" strike="noStrike" dirty="0">
              <a:solidFill>
                <a:srgbClr val="202122"/>
              </a:solidFill>
              <a:effectLst/>
              <a:latin typeface="-apple-system"/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462256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C929DB-4BCF-FC40-A0E3-39D9AE437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Nagrade i priznanja</a:t>
            </a:r>
            <a:endParaRPr lang="sr-Latn-R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7927AA7-43D1-3C4C-B5D1-A1F64B0C9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Otkrio je mehanizam kojim se stanice ljudskog otganizma brane od razvoja karcinoma.- 2005.g je objavljen ovaj rad kao najznačajnije medicinsko otkriće za proteklu godinu.</a:t>
            </a:r>
          </a:p>
          <a:p>
            <a:r>
              <a:rPr lang="hr-HR" b="0" i="0" u="none" strike="noStrike" dirty="0">
                <a:solidFill>
                  <a:srgbClr val="202122"/>
                </a:solidFill>
                <a:effectLst/>
                <a:latin typeface="-apple-system"/>
              </a:rPr>
              <a:t>Dobitnik je i nagrade Europskog udruženja za istraživanje tumora (EACR) za istraživača 2006. godine. Nagrada mu je uručena na svečanoj ceremoniji 3. srpnja 2006. tijekom EACR kongresa u Budimpešti.</a:t>
            </a:r>
          </a:p>
          <a:p>
            <a:r>
              <a:rPr lang="hr-HR" b="0" i="0" u="none" strike="noStrike" dirty="0">
                <a:solidFill>
                  <a:srgbClr val="202122"/>
                </a:solidFill>
                <a:effectLst/>
                <a:latin typeface="-apple-system"/>
              </a:rPr>
              <a:t>Dana  21. Svibanj 2008. godine, objavljeno je da su prof. dr. Ivan Đikić i prof. Koraljka Husnjak otkrili  novu bjelančevinu koja ima važnu ulogu u razvoju tumora i bolesti živčanog sustava.</a:t>
            </a:r>
          </a:p>
          <a:p>
            <a:r>
              <a:rPr lang="hr-HR" b="0" i="0" u="none" strike="noStrike" dirty="0">
                <a:solidFill>
                  <a:srgbClr val="202122"/>
                </a:solidFill>
                <a:effectLst/>
                <a:latin typeface="-apple-system"/>
              </a:rPr>
              <a:t>Dana 5. Studenog 2009., dobio je uglednu njemačku nagradu "Sir Hans Krebs". Dio novčane nagrade donirao je djeci s poteškoćama u razvoju.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28642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29718B82-0AD1-E149-ABAE-7C90DD1B13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091" r="9091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BC511B69-479C-5E43-A097-6E76FAF5B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553" y="3091928"/>
            <a:ext cx="9078562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/>
              <a:t>Mišljenja i doprinosi o koroni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1F0AA44-5C1F-2D44-8FC8-E304EF797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553" y="5624945"/>
            <a:ext cx="9078562" cy="59297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/>
              <a:t>https://youtu.be/9zIkUQHxo0k</a:t>
            </a:r>
          </a:p>
        </p:txBody>
      </p:sp>
    </p:spTree>
    <p:extLst>
      <p:ext uri="{BB962C8B-B14F-4D97-AF65-F5344CB8AC3E}">
        <p14:creationId xmlns:p14="http://schemas.microsoft.com/office/powerpoint/2010/main" val="14545717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C25A6F-4563-FD40-9AC7-4A6048579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Igor Štagljar</a:t>
            </a:r>
            <a:endParaRPr lang="sr-Latn-R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CA7FA28-4E2B-B949-BCB1-7DD4FCD64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Rođen je 17. travnja 1966.godine u Zagrebu.</a:t>
            </a:r>
          </a:p>
          <a:p>
            <a:r>
              <a:rPr lang="hr-HR" dirty="0"/>
              <a:t>Hrvatski je znanstvenik i izumitelj, profesor na Odjelu za biokemiju i medicinsku genetiku na Sveučilištu u Torontu.</a:t>
            </a:r>
          </a:p>
          <a:p>
            <a:r>
              <a:rPr lang="hr-HR" b="0" i="0" u="none" strike="noStrike" dirty="0">
                <a:solidFill>
                  <a:srgbClr val="202122"/>
                </a:solidFill>
                <a:effectLst/>
                <a:latin typeface="-apple-system"/>
              </a:rPr>
              <a:t>Igor Štagljar je do svoje 22. godine živio i školovao se u Zagrebu, gdje je diplomirao 1990. molekularnu biologiju na Sveučilištu u Zagrebu.Školovanje je nastavio u Švicarskoj gdje je doktorirao molekularnu biologiju i mikrobiologiju 1994.</a:t>
            </a:r>
          </a:p>
          <a:p>
            <a:r>
              <a:rPr lang="hr-HR" b="0" i="0" u="none" strike="noStrike" dirty="0">
                <a:solidFill>
                  <a:srgbClr val="202122"/>
                </a:solidFill>
                <a:effectLst/>
                <a:latin typeface="-apple-system"/>
              </a:rPr>
              <a:t>Dva postdoktorska studija završava na Sveučilištu u Zürichu, na kojima je se bavi istraživanjima iz RNA polimeraze transkripcije u sisavaca te aspektima DNA replikacije i popravka kod kvasca.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01571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C45C3A2-950B-F64C-9D15-0E218F78D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Nagrade i priznanja </a:t>
            </a:r>
            <a:endParaRPr lang="sr-Latn-R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BFFF294-D6D4-2C43-B517-A1E4F308D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0" i="0" u="none" strike="noStrike" dirty="0">
                <a:solidFill>
                  <a:srgbClr val="202122"/>
                </a:solidFill>
                <a:effectLst/>
                <a:latin typeface="-apple-system"/>
              </a:rPr>
              <a:t>Zajedno sa svojim timom na Sveučilištu u Torontu otkrio je i patentirao tehnologiju membranskog dualnog sistema MYTH.</a:t>
            </a:r>
          </a:p>
          <a:p>
            <a:r>
              <a:rPr lang="hr-HR" b="0" i="0" u="none" strike="noStrike" dirty="0">
                <a:solidFill>
                  <a:srgbClr val="202122"/>
                </a:solidFill>
                <a:effectLst/>
                <a:latin typeface="-apple-system"/>
              </a:rPr>
              <a:t>Tim Igora Štagljara sa Sveučilišta u Torontu te tim prof. dr. sc Ivana Đikića sa Sveučilišta u Frankfurtu zajedničkim su radom otkrili mogućnosti kombiniranog liječenja nekoliko ljudskih tumora. </a:t>
            </a:r>
          </a:p>
          <a:p>
            <a:r>
              <a:rPr lang="hr-HR" b="0" i="0" u="none" strike="noStrike" dirty="0">
                <a:solidFill>
                  <a:srgbClr val="202122"/>
                </a:solidFill>
                <a:effectLst/>
                <a:latin typeface="-apple-system"/>
              </a:rPr>
              <a:t>Otkrivena je nova milekula odnosno protein pod imenom HDAC6 čijim uklanjanjem iz tumora se značajno usporava rast tumora. 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65155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65F4110-C0FC-4D61-ACD2-A7C950EAE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708357" y="3509963"/>
            <a:ext cx="7092215" cy="2967839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0C947A5-E6D3-304B-A8CF-80BE365C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1821" y="3812954"/>
            <a:ext cx="6465287" cy="15160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Mišljenje i doprinosi o koroni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C94CBDB-A76C-499E-95AB-C0A049E31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38287" y="5443086"/>
            <a:ext cx="64008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Slika 8">
            <a:extLst>
              <a:ext uri="{FF2B5EF4-FFF2-40B4-BE49-F238E27FC236}">
                <a16:creationId xmlns:a16="http://schemas.microsoft.com/office/drawing/2014/main" id="{4F5E1FE4-9236-B24A-9D63-8CB6E6EEC0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750" r="1" b="1"/>
          <a:stretch/>
        </p:blipFill>
        <p:spPr>
          <a:xfrm>
            <a:off x="317635" y="321733"/>
            <a:ext cx="4160452" cy="6214534"/>
          </a:xfrm>
          <a:prstGeom prst="rect">
            <a:avLst/>
          </a:prstGeom>
        </p:spPr>
      </p:pic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56EF03D8-FB28-2647-B47C-03A14E3DCB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3282" r="4949" b="-2"/>
          <a:stretch/>
        </p:blipFill>
        <p:spPr>
          <a:xfrm>
            <a:off x="4654296" y="299363"/>
            <a:ext cx="7217085" cy="300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828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6D3D7F8-582C-5749-9356-E6C5B1A22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3752849"/>
            <a:ext cx="3290887" cy="2452687"/>
          </a:xfrm>
        </p:spPr>
        <p:txBody>
          <a:bodyPr anchor="ctr">
            <a:normAutofit/>
          </a:bodyPr>
          <a:lstStyle/>
          <a:p>
            <a:r>
              <a:rPr lang="hr-HR" sz="3600"/>
              <a:t>Kraj</a:t>
            </a:r>
            <a:endParaRPr lang="sr-Latn-RS" sz="360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EED7F263-2A7F-6047-8684-51F727602A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106" b="19788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192D127-9D3A-3D45-9937-D15721917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3982" y="3752850"/>
            <a:ext cx="7485413" cy="2452687"/>
          </a:xfrm>
        </p:spPr>
        <p:txBody>
          <a:bodyPr anchor="ctr">
            <a:normAutofit/>
          </a:bodyPr>
          <a:lstStyle/>
          <a:p>
            <a:r>
              <a:rPr lang="hr-HR" sz="1800"/>
              <a:t>Napravio: Ivan Milasinovic</a:t>
            </a:r>
          </a:p>
          <a:p>
            <a:r>
              <a:rPr lang="hr-HR" sz="1800"/>
              <a:t>Razred: 8.B</a:t>
            </a:r>
          </a:p>
          <a:p>
            <a:r>
              <a:rPr lang="hr-HR" sz="1800"/>
              <a:t>Škola: Osnovna škola Ksavera Šandora Đalskog</a:t>
            </a:r>
          </a:p>
          <a:p>
            <a:r>
              <a:rPr lang="hr-HR" sz="1800"/>
              <a:t>Profesorica kemije i biologije: Dijana Oršulić-Vukelić</a:t>
            </a:r>
            <a:endParaRPr lang="sr-Latn-RS" sz="1800"/>
          </a:p>
        </p:txBody>
      </p:sp>
    </p:spTree>
    <p:extLst>
      <p:ext uri="{BB962C8B-B14F-4D97-AF65-F5344CB8AC3E}">
        <p14:creationId xmlns:p14="http://schemas.microsoft.com/office/powerpoint/2010/main" val="3060561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Široki zaslon</PresentationFormat>
  <Slides>9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Tema sustava Office</vt:lpstr>
      <vt:lpstr>Priznati hrvatski znanstvenici iz područja biologije i medicine</vt:lpstr>
      <vt:lpstr>Hrvatski znanstvenici</vt:lpstr>
      <vt:lpstr>Ivan Đikić</vt:lpstr>
      <vt:lpstr>Nagrade i priznanja</vt:lpstr>
      <vt:lpstr>Mišljenja i doprinosi o koroni</vt:lpstr>
      <vt:lpstr>Igor Štagljar</vt:lpstr>
      <vt:lpstr>Nagrade i priznanja </vt:lpstr>
      <vt:lpstr>Mišljenje i doprinosi o koroni</vt:lpstr>
      <vt:lpstr>Kraj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Priznati hrvatski znanstvenici iz područja biologije i medicine</dc:title>
  <dc:creator>Ivan Milasinovic</dc:creator>
  <cp:lastModifiedBy>Ivan Milasinovic</cp:lastModifiedBy>
  <cp:revision>2</cp:revision>
  <dcterms:created xsi:type="dcterms:W3CDTF">2021-06-05T14:09:56Z</dcterms:created>
  <dcterms:modified xsi:type="dcterms:W3CDTF">2021-06-05T15:08:22Z</dcterms:modified>
</cp:coreProperties>
</file>