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4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750F48-568D-49F3-8EF2-759167F0DB40}" type="datetimeFigureOut">
              <a:rPr lang="sr-Latn-CS" smtClean="0"/>
              <a:t>25.11.2021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63CE32-4186-45D8-B991-DF4B07AFE23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5400" dirty="0" smtClean="0">
                <a:latin typeface="Arial Black" pitchFamily="34" charset="0"/>
              </a:rPr>
              <a:t>VUKOVAR</a:t>
            </a:r>
            <a:endParaRPr lang="hr-HR" sz="5400" dirty="0">
              <a:latin typeface="Arial Black" pitchFamily="34" charset="0"/>
            </a:endParaRPr>
          </a:p>
        </p:txBody>
      </p:sp>
      <p:pic>
        <p:nvPicPr>
          <p:cNvPr id="8" name="Picture Placeholder 7" descr="k_9101461_64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>
          <a:xfrm>
            <a:off x="1857356" y="500042"/>
            <a:ext cx="5486400" cy="41148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 BITKE</a:t>
            </a:r>
            <a:endParaRPr lang="hr-HR" dirty="0"/>
          </a:p>
        </p:txBody>
      </p:sp>
      <p:pic>
        <p:nvPicPr>
          <p:cNvPr id="4" name="Content Placeholder 3" descr="250px-Croatian_War_1991_Vukovar_stree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571612"/>
            <a:ext cx="4244431" cy="2835280"/>
          </a:xfrm>
        </p:spPr>
      </p:pic>
      <p:pic>
        <p:nvPicPr>
          <p:cNvPr id="6" name="Picture 5" descr="preuzmi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3714752"/>
            <a:ext cx="4396204" cy="286227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Izradila: Dora Židak</a:t>
            </a:r>
          </a:p>
          <a:p>
            <a:r>
              <a:rPr lang="hr-HR" dirty="0" smtClean="0"/>
              <a:t>Razred: 8.n</a:t>
            </a:r>
          </a:p>
          <a:p>
            <a:r>
              <a:rPr lang="hr-HR" dirty="0" smtClean="0"/>
              <a:t>Profesorica: Ivana Čegec</a:t>
            </a:r>
          </a:p>
          <a:p>
            <a:r>
              <a:rPr lang="hr-HR" dirty="0" smtClean="0"/>
              <a:t>Školska godina: 2021./2022.g.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POVIJEST IMENA-Vukovar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Grad Vukovar je stari barokni grad na Dunavu</a:t>
            </a: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U sačuvanim pisanim dokumentima Vukovar se spominje već početkom 13. stoljeća kao Volko, Walk, Wolkov, odnosno hrvatski Vukovo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Ime Vukovo nosio je do 14. stoljeća</a:t>
            </a: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Od 14. stoljeća sve je više u uporabi pomađareni naziv Vukovar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U to je vrijeme Hrvatska u državnopravnoj zajednici s Ugarskom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Vukovar, kao i susjedni Ilok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endParaRPr lang="hr-H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VUKOVAR-grad na rijeci Dunav</a:t>
            </a:r>
            <a:endParaRPr lang="hr-HR" dirty="0"/>
          </a:p>
        </p:txBody>
      </p:sp>
      <p:pic>
        <p:nvPicPr>
          <p:cNvPr id="4" name="Content Placeholder 3" descr="vukovar--ivo-biocina-1_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93208" y="1600200"/>
            <a:ext cx="7992533" cy="4495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Grad Vukovar je najpoznatniji po strašnim razaranjima tijekom Domovinskog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rata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Povijest Vukovara jako je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zanimljiva:Naseljenost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vukovarskog kraja prati se kroz pet tisuća godina u kontinuiranom slijedu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putem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brojinih arheloških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lokaliteta,  unaselju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je živjelo oko 2000 ljudi i bilo je među najvećima u tom dijelu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svijeta, ljudi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su s Dunava išli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na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Jadran, Vrbasom i Neretom, po sol s kojom bi solili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meso, stanovali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su u kućama s tri prostorije: spavaonicom, dnevnom sobom 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kuhinjom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Ukupna površina u prosjeku je bila 25/40 četvornih metara, a one najveće imale su i do 80 četvornih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metara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Ostatke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hrane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zakapali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su u rupe u zemlji kako ne bi privlačili grabežljivce i </a:t>
            </a:r>
            <a:r>
              <a:rPr lang="hr-HR" sz="2800" dirty="0" smtClean="0">
                <a:latin typeface="Calibri" pitchFamily="34" charset="0"/>
                <a:cs typeface="Calibri" pitchFamily="34" charset="0"/>
              </a:rPr>
              <a:t>štakore</a:t>
            </a:r>
          </a:p>
          <a:p>
            <a:endParaRPr lang="hr-HR" sz="2800" dirty="0" smtClean="0">
              <a:latin typeface="Calibri" pitchFamily="34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VUKOVAR U DANAŠNJE VRIJEME</a:t>
            </a:r>
            <a:endParaRPr lang="hr-HR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785926"/>
            <a:ext cx="6399246" cy="35955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8153400" cy="4495800"/>
          </a:xfrm>
        </p:spPr>
        <p:txBody>
          <a:bodyPr>
            <a:noAutofit/>
          </a:bodyPr>
          <a:lstStyle/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Alate za poljoprivredu radili su od kostiju i rogova, sjekire su 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proizvodili “serijski”, imali su kalupe u koje su odjednom lijevali metal za više njih. Čamce su radili od jednoga komada drva.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U deblo su stavljali užareno kamenje da ga izdubi polako goreći i potom “popravljali” alatom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 Najveća i najkrvavija bitka u Domovinskom ratu bila je bitka za Vukovar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Ta bitka trajala je od 25.8.1991.-18.11.1991. Kada sam krenula u školu, svake smo</a:t>
            </a:r>
            <a:endParaRPr lang="hr-HR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POČETAK BITKE</a:t>
            </a:r>
            <a:endParaRPr lang="hr-HR" dirty="0"/>
          </a:p>
        </p:txBody>
      </p:sp>
      <p:pic>
        <p:nvPicPr>
          <p:cNvPr id="4" name="Content Placeholder 3" descr="preuzmi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928802"/>
            <a:ext cx="5990062" cy="368619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VUKOVAR PRED BITKU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sz="3300" dirty="0" smtClean="0">
                <a:latin typeface="Calibri" pitchFamily="34" charset="0"/>
                <a:cs typeface="Calibri" pitchFamily="34" charset="0"/>
              </a:rPr>
              <a:t>Vukovar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je važan regionalni centar na granici Hrvatske i Srbije, koji se nalazi na desnoj obali 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Dunava</a:t>
            </a:r>
            <a:endParaRPr lang="hr-HR" sz="33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3300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općini Vukovar, po popisu stanovništva iz 1991. godine, je živjelo 84.189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stanovnika</a:t>
            </a:r>
            <a:endParaRPr lang="vi-VN" sz="33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3300" dirty="0" smtClean="0">
                <a:latin typeface="Calibri" pitchFamily="34" charset="0"/>
                <a:cs typeface="Calibri" pitchFamily="34" charset="0"/>
              </a:rPr>
              <a:t>U samom Vukovaru je živjelo oko 44.639 ljudi početkom 1991. </a:t>
            </a:r>
            <a:endParaRPr lang="hr-HR" sz="33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3300" dirty="0" smtClean="0">
                <a:latin typeface="Calibri" pitchFamily="34" charset="0"/>
                <a:cs typeface="Calibri" pitchFamily="34" charset="0"/>
              </a:rPr>
              <a:t>Relativna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većina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stanovništva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grada bili su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Hrvati</a:t>
            </a:r>
            <a:endParaRPr lang="hr-HR" sz="3300" baseline="300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3300" dirty="0" smtClean="0">
                <a:latin typeface="Calibri" pitchFamily="34" charset="0"/>
                <a:cs typeface="Calibri" pitchFamily="34" charset="0"/>
              </a:rPr>
              <a:t> Prije 1990., stanovništvo je bilo vrlo integrirano, s velikim postotkom mješovitih brakova i ljudi koji su se izjašnjavali kao Jugoslaveni, a ne kao Hrvati ili </a:t>
            </a:r>
            <a:r>
              <a:rPr lang="vi-VN" sz="3300" dirty="0" smtClean="0">
                <a:latin typeface="Calibri" pitchFamily="34" charset="0"/>
                <a:cs typeface="Calibri" pitchFamily="34" charset="0"/>
              </a:rPr>
              <a:t>Srbi</a:t>
            </a:r>
            <a:endParaRPr lang="vi-VN" sz="3300" dirty="0" smtClean="0">
              <a:latin typeface="Calibri" pitchFamily="34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 BITKE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Kraj bitke je jako bolan za Hrvatski narod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Veliki gubitak stanovništva te puno nestalih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Vukovar razrušen grad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Hrvatski narod se izborio za Vukovar i cijelu Hrvatsku</a:t>
            </a:r>
          </a:p>
          <a:p>
            <a:r>
              <a:rPr lang="hr-HR" sz="2800" dirty="0" smtClean="0">
                <a:latin typeface="Calibri" pitchFamily="34" charset="0"/>
                <a:cs typeface="Calibri" pitchFamily="34" charset="0"/>
              </a:rPr>
              <a:t>Današnji Vukovar- grad heroja</a:t>
            </a:r>
            <a:endParaRPr lang="hr-HR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</TotalTime>
  <Words>218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VUKOVAR</vt:lpstr>
      <vt:lpstr>POVIJEST IMENA-Vukovar</vt:lpstr>
      <vt:lpstr>VUKOVAR-grad na rijeci Dunav</vt:lpstr>
      <vt:lpstr>Slide 4</vt:lpstr>
      <vt:lpstr>VUKOVAR U DANAŠNJE VRIJEME</vt:lpstr>
      <vt:lpstr>Slide 6</vt:lpstr>
      <vt:lpstr>POČETAK BITKE</vt:lpstr>
      <vt:lpstr>VUKOVAR PRED BITKU</vt:lpstr>
      <vt:lpstr>KRAJ BITKE</vt:lpstr>
      <vt:lpstr>KRAJ BITKE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VUKOVAR</dc:title>
  <dc:creator>marin</dc:creator>
  <cp:lastModifiedBy>marin</cp:lastModifiedBy>
  <cp:revision>4</cp:revision>
  <dcterms:created xsi:type="dcterms:W3CDTF">2021-11-25T09:29:31Z</dcterms:created>
  <dcterms:modified xsi:type="dcterms:W3CDTF">2021-11-25T10:03:28Z</dcterms:modified>
</cp:coreProperties>
</file>