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40" r:id="rId64"/>
    <p:sldId id="339" r:id="rId65"/>
    <p:sldId id="338" r:id="rId66"/>
    <p:sldId id="337" r:id="rId67"/>
    <p:sldId id="336" r:id="rId68"/>
    <p:sldId id="335" r:id="rId69"/>
    <p:sldId id="334" r:id="rId70"/>
    <p:sldId id="333" r:id="rId71"/>
    <p:sldId id="332" r:id="rId72"/>
    <p:sldId id="331" r:id="rId73"/>
    <p:sldId id="330" r:id="rId74"/>
    <p:sldId id="329" r:id="rId75"/>
    <p:sldId id="328" r:id="rId76"/>
    <p:sldId id="327" r:id="rId77"/>
    <p:sldId id="326" r:id="rId78"/>
    <p:sldId id="325" r:id="rId79"/>
    <p:sldId id="324" r:id="rId80"/>
    <p:sldId id="323" r:id="rId81"/>
    <p:sldId id="322" r:id="rId82"/>
    <p:sldId id="321" r:id="rId83"/>
    <p:sldId id="320" r:id="rId84"/>
    <p:sldId id="319" r:id="rId85"/>
    <p:sldId id="318" r:id="rId86"/>
    <p:sldId id="346" r:id="rId87"/>
    <p:sldId id="345" r:id="rId88"/>
    <p:sldId id="344" r:id="rId89"/>
    <p:sldId id="343" r:id="rId90"/>
    <p:sldId id="342" r:id="rId91"/>
    <p:sldId id="341" r:id="rId92"/>
    <p:sldId id="350" r:id="rId93"/>
    <p:sldId id="349" r:id="rId94"/>
    <p:sldId id="348" r:id="rId95"/>
    <p:sldId id="347" r:id="rId96"/>
    <p:sldId id="355" r:id="rId97"/>
    <p:sldId id="354" r:id="rId98"/>
    <p:sldId id="351" r:id="rId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7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117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9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890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2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027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2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193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895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74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78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FF430C-9B76-448D-9363-C470B9888522}" type="datetimeFigureOut">
              <a:rPr lang="hr-HR" smtClean="0"/>
              <a:t>10.3.2023.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F33F151-F1FC-413F-B8CB-0DF950E09A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704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4B517C-5CE2-1EE2-C92F-1F43F1111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5342D70-4F1A-9A5F-A1A1-7C836B48A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NOVIJE HRVATSKE RIJEČI</a:t>
            </a:r>
            <a:br>
              <a:rPr lang="hr-HR" dirty="0"/>
            </a:br>
            <a:br>
              <a:rPr lang="hr-HR" dirty="0"/>
            </a:br>
            <a:r>
              <a:rPr lang="hr-HR" dirty="0"/>
              <a:t>Lidija Vešligaj, prof.</a:t>
            </a:r>
          </a:p>
        </p:txBody>
      </p:sp>
    </p:spTree>
    <p:extLst>
      <p:ext uri="{BB962C8B-B14F-4D97-AF65-F5344CB8AC3E}">
        <p14:creationId xmlns:p14="http://schemas.microsoft.com/office/powerpoint/2010/main" val="390992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9"/>
    </mc:Choice>
    <mc:Fallback>
      <p:transition spd="slow" advTm="52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C1465-11F1-B4CF-3916-16F88B17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DEDE71A-1594-1BAC-4307-FED91E88C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94784"/>
            <a:ext cx="7315200" cy="3058906"/>
          </a:xfrm>
        </p:spPr>
      </p:pic>
    </p:spTree>
    <p:extLst>
      <p:ext uri="{BB962C8B-B14F-4D97-AF65-F5344CB8AC3E}">
        <p14:creationId xmlns:p14="http://schemas.microsoft.com/office/powerpoint/2010/main" val="130768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3"/>
    </mc:Choice>
    <mc:Fallback>
      <p:transition spd="slow" advTm="678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448811-5073-B0D2-754E-378F9AB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4103C8E-9FBC-18F1-52CE-5ABB7F096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6369" y="2092198"/>
            <a:ext cx="7764641" cy="3167957"/>
          </a:xfrm>
        </p:spPr>
      </p:pic>
    </p:spTree>
    <p:extLst>
      <p:ext uri="{BB962C8B-B14F-4D97-AF65-F5344CB8AC3E}">
        <p14:creationId xmlns:p14="http://schemas.microsoft.com/office/powerpoint/2010/main" val="25312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"/>
    </mc:Choice>
    <mc:Fallback>
      <p:transition spd="slow" advTm="40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993A53-D024-611D-6D1F-9051D476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B468E55-8DD6-5C39-0910-577536E61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53489"/>
            <a:ext cx="7315200" cy="3341497"/>
          </a:xfrm>
        </p:spPr>
      </p:pic>
    </p:spTree>
    <p:extLst>
      <p:ext uri="{BB962C8B-B14F-4D97-AF65-F5344CB8AC3E}">
        <p14:creationId xmlns:p14="http://schemas.microsoft.com/office/powerpoint/2010/main" val="28863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1"/>
    </mc:Choice>
    <mc:Fallback>
      <p:transition spd="slow" advTm="60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E3C5E2-8BE8-B1E7-2FE5-E7277D97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BDE3BE4-3EB0-3D4F-E058-9EE0EC30A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87397"/>
            <a:ext cx="7315200" cy="3273681"/>
          </a:xfrm>
        </p:spPr>
      </p:pic>
    </p:spTree>
    <p:extLst>
      <p:ext uri="{BB962C8B-B14F-4D97-AF65-F5344CB8AC3E}">
        <p14:creationId xmlns:p14="http://schemas.microsoft.com/office/powerpoint/2010/main" val="204128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"/>
    </mc:Choice>
    <mc:Fallback>
      <p:transition spd="slow" advTm="41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D3BFEC-9570-38D3-2C08-1E4A9898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DE76D1A-CE58-933D-7A19-311B09203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6541"/>
            <a:ext cx="7315200" cy="3295393"/>
          </a:xfrm>
        </p:spPr>
      </p:pic>
    </p:spTree>
    <p:extLst>
      <p:ext uri="{BB962C8B-B14F-4D97-AF65-F5344CB8AC3E}">
        <p14:creationId xmlns:p14="http://schemas.microsoft.com/office/powerpoint/2010/main" val="157900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3"/>
    </mc:Choice>
    <mc:Fallback>
      <p:transition spd="slow" advTm="658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34A5B8-B2E7-B27D-7629-D5CC7878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63E934A-6B95-98FF-CD37-3A297649C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43752"/>
            <a:ext cx="7315200" cy="3360970"/>
          </a:xfrm>
        </p:spPr>
      </p:pic>
    </p:spTree>
    <p:extLst>
      <p:ext uri="{BB962C8B-B14F-4D97-AF65-F5344CB8AC3E}">
        <p14:creationId xmlns:p14="http://schemas.microsoft.com/office/powerpoint/2010/main" val="322295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9"/>
    </mc:Choice>
    <mc:Fallback>
      <p:transition spd="slow" advTm="419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ABDCAA-6E5E-A083-CFF8-BBFFC4F3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3E28A6B-9989-7708-4DB3-1A30EA37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48365"/>
            <a:ext cx="7315200" cy="2751745"/>
          </a:xfrm>
        </p:spPr>
      </p:pic>
    </p:spTree>
    <p:extLst>
      <p:ext uri="{BB962C8B-B14F-4D97-AF65-F5344CB8AC3E}">
        <p14:creationId xmlns:p14="http://schemas.microsoft.com/office/powerpoint/2010/main" val="286861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7"/>
    </mc:Choice>
    <mc:Fallback>
      <p:transition spd="slow" advTm="57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C9B54-A7B4-2F0B-7549-7155E7E8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AFA8537-E893-D080-AB15-5D4A1333C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90408"/>
            <a:ext cx="7315200" cy="2667658"/>
          </a:xfrm>
        </p:spPr>
      </p:pic>
    </p:spTree>
    <p:extLst>
      <p:ext uri="{BB962C8B-B14F-4D97-AF65-F5344CB8AC3E}">
        <p14:creationId xmlns:p14="http://schemas.microsoft.com/office/powerpoint/2010/main" val="199643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5"/>
    </mc:Choice>
    <mc:Fallback>
      <p:transition spd="slow" advTm="429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0292EC-73C3-3219-7021-997011878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BD8BD30-B5B8-93B8-E4B0-C135BC882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40093"/>
            <a:ext cx="7315200" cy="2968289"/>
          </a:xfrm>
        </p:spPr>
      </p:pic>
    </p:spTree>
    <p:extLst>
      <p:ext uri="{BB962C8B-B14F-4D97-AF65-F5344CB8AC3E}">
        <p14:creationId xmlns:p14="http://schemas.microsoft.com/office/powerpoint/2010/main" val="110142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7"/>
    </mc:Choice>
    <mc:Fallback>
      <p:transition spd="slow" advTm="608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4FDD99-AEE2-E726-DAF3-167464A4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D0A5594-CF0B-E51E-4B6D-7CC609EC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88134"/>
            <a:ext cx="7315200" cy="3072207"/>
          </a:xfrm>
        </p:spPr>
      </p:pic>
    </p:spTree>
    <p:extLst>
      <p:ext uri="{BB962C8B-B14F-4D97-AF65-F5344CB8AC3E}">
        <p14:creationId xmlns:p14="http://schemas.microsoft.com/office/powerpoint/2010/main" val="315654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5"/>
    </mc:Choice>
    <mc:Fallback>
      <p:transition spd="slow" advTm="43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EBB851-06B6-EA3A-47DD-54A16F31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9D30BDCC-EB41-353D-FB7C-F0E27DF2B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662" y="1491676"/>
            <a:ext cx="6991154" cy="4601183"/>
          </a:xfrm>
        </p:spPr>
      </p:pic>
    </p:spTree>
    <p:extLst>
      <p:ext uri="{BB962C8B-B14F-4D97-AF65-F5344CB8AC3E}">
        <p14:creationId xmlns:p14="http://schemas.microsoft.com/office/powerpoint/2010/main" val="417498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1"/>
    </mc:Choice>
    <mc:Fallback>
      <p:transition spd="slow" advTm="706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9274A2-71E5-7858-13B9-33A4E80E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CD57DF5-F3C3-16CE-4496-32A439CCF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0772"/>
            <a:ext cx="7315200" cy="3306931"/>
          </a:xfrm>
        </p:spPr>
      </p:pic>
    </p:spTree>
    <p:extLst>
      <p:ext uri="{BB962C8B-B14F-4D97-AF65-F5344CB8AC3E}">
        <p14:creationId xmlns:p14="http://schemas.microsoft.com/office/powerpoint/2010/main" val="268058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8"/>
    </mc:Choice>
    <mc:Fallback>
      <p:transition spd="slow" advTm="671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5A6E5C-3F34-09F8-5AAB-20126C8B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FE8729A-B16D-0278-4130-C3BD4BB6E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94284"/>
            <a:ext cx="7315200" cy="3259907"/>
          </a:xfrm>
        </p:spPr>
      </p:pic>
    </p:spTree>
    <p:extLst>
      <p:ext uri="{BB962C8B-B14F-4D97-AF65-F5344CB8AC3E}">
        <p14:creationId xmlns:p14="http://schemas.microsoft.com/office/powerpoint/2010/main" val="62138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"/>
    </mc:Choice>
    <mc:Fallback>
      <p:transition spd="slow" advTm="400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592195-04A4-673F-36D4-934BD776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5CD2914-DADD-B7A8-9E59-C5B499D1D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66169"/>
            <a:ext cx="7315200" cy="2916136"/>
          </a:xfrm>
        </p:spPr>
      </p:pic>
    </p:spTree>
    <p:extLst>
      <p:ext uri="{BB962C8B-B14F-4D97-AF65-F5344CB8AC3E}">
        <p14:creationId xmlns:p14="http://schemas.microsoft.com/office/powerpoint/2010/main" val="204690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2"/>
    </mc:Choice>
    <mc:Fallback>
      <p:transition spd="slow" advTm="603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11729-0DA7-9EA4-E1C7-528A6CDB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B68E549-096E-292A-DBBE-4E24DE92D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42561"/>
            <a:ext cx="7315200" cy="2963352"/>
          </a:xfrm>
        </p:spPr>
      </p:pic>
    </p:spTree>
    <p:extLst>
      <p:ext uri="{BB962C8B-B14F-4D97-AF65-F5344CB8AC3E}">
        <p14:creationId xmlns:p14="http://schemas.microsoft.com/office/powerpoint/2010/main" val="298467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"/>
    </mc:Choice>
    <mc:Fallback>
      <p:transition spd="slow" advTm="404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3F0767-2956-FE55-8B92-C08D9F42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8E8E499-D49D-B6C7-15A1-500645D80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73437"/>
            <a:ext cx="7315200" cy="2701601"/>
          </a:xfrm>
        </p:spPr>
      </p:pic>
    </p:spTree>
    <p:extLst>
      <p:ext uri="{BB962C8B-B14F-4D97-AF65-F5344CB8AC3E}">
        <p14:creationId xmlns:p14="http://schemas.microsoft.com/office/powerpoint/2010/main" val="325226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7"/>
    </mc:Choice>
    <mc:Fallback>
      <p:transition spd="slow" advTm="648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B27D0D-5C4E-3D35-50C9-4E1220D8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B5F4C61-9033-CDB3-8C84-F7F75BCB6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136412"/>
            <a:ext cx="7315200" cy="2575650"/>
          </a:xfrm>
        </p:spPr>
      </p:pic>
    </p:spTree>
    <p:extLst>
      <p:ext uri="{BB962C8B-B14F-4D97-AF65-F5344CB8AC3E}">
        <p14:creationId xmlns:p14="http://schemas.microsoft.com/office/powerpoint/2010/main" val="62939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"/>
    </mc:Choice>
    <mc:Fallback>
      <p:transition spd="slow" advTm="41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5E74C0-8918-02FF-50DD-391C642C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07B92D4-D9D8-C6C0-C494-734D6FAAB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36456"/>
            <a:ext cx="7315200" cy="2975562"/>
          </a:xfrm>
        </p:spPr>
      </p:pic>
    </p:spTree>
    <p:extLst>
      <p:ext uri="{BB962C8B-B14F-4D97-AF65-F5344CB8AC3E}">
        <p14:creationId xmlns:p14="http://schemas.microsoft.com/office/powerpoint/2010/main" val="81866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"/>
    </mc:Choice>
    <mc:Fallback>
      <p:transition spd="slow" advTm="594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5E7833-4172-3010-9986-86CFB5E5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13906DD-A9AE-A415-2428-58D75ABCF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47766"/>
            <a:ext cx="7315200" cy="2952942"/>
          </a:xfrm>
        </p:spPr>
      </p:pic>
    </p:spTree>
    <p:extLst>
      <p:ext uri="{BB962C8B-B14F-4D97-AF65-F5344CB8AC3E}">
        <p14:creationId xmlns:p14="http://schemas.microsoft.com/office/powerpoint/2010/main" val="84994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1"/>
    </mc:Choice>
    <mc:Fallback>
      <p:transition spd="slow" advTm="379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EB8673-73FA-059C-128E-ACCE9F78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3920E4F-B64C-1233-146D-E92404BD9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10628"/>
            <a:ext cx="7315200" cy="3027218"/>
          </a:xfrm>
        </p:spPr>
      </p:pic>
    </p:spTree>
    <p:extLst>
      <p:ext uri="{BB962C8B-B14F-4D97-AF65-F5344CB8AC3E}">
        <p14:creationId xmlns:p14="http://schemas.microsoft.com/office/powerpoint/2010/main" val="351068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3"/>
    </mc:Choice>
    <mc:Fallback>
      <p:transition spd="slow" advTm="602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A2C495-6B6F-6367-DA81-876628BA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0DD5C4A-D710-B268-6AD3-09A8ACB41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29139"/>
            <a:ext cx="7315200" cy="2990197"/>
          </a:xfrm>
        </p:spPr>
      </p:pic>
    </p:spTree>
    <p:extLst>
      <p:ext uri="{BB962C8B-B14F-4D97-AF65-F5344CB8AC3E}">
        <p14:creationId xmlns:p14="http://schemas.microsoft.com/office/powerpoint/2010/main" val="367667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"/>
    </mc:Choice>
    <mc:Fallback>
      <p:transition spd="slow" advTm="42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9BA681-1233-8085-C013-CB26D56E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3B7E5978-D508-4578-E6F8-EADFFE7E2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293" y="1222544"/>
            <a:ext cx="6742090" cy="4403387"/>
          </a:xfrm>
        </p:spPr>
      </p:pic>
    </p:spTree>
    <p:extLst>
      <p:ext uri="{BB962C8B-B14F-4D97-AF65-F5344CB8AC3E}">
        <p14:creationId xmlns:p14="http://schemas.microsoft.com/office/powerpoint/2010/main" val="402516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4"/>
    </mc:Choice>
    <mc:Fallback>
      <p:transition spd="slow" advTm="688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6A56CE-DD6D-EC91-D66D-8CC599D5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131DA38-A730-AD42-5CC2-3EA87DF4C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29486"/>
            <a:ext cx="7315200" cy="4189503"/>
          </a:xfrm>
        </p:spPr>
      </p:pic>
    </p:spTree>
    <p:extLst>
      <p:ext uri="{BB962C8B-B14F-4D97-AF65-F5344CB8AC3E}">
        <p14:creationId xmlns:p14="http://schemas.microsoft.com/office/powerpoint/2010/main" val="77678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"/>
    </mc:Choice>
    <mc:Fallback>
      <p:transition spd="slow" advTm="630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C9240B-980C-0770-1D64-51344046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EBE443F-9D8B-5917-E931-16A951DFB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5329" y="1173905"/>
            <a:ext cx="7122017" cy="4500664"/>
          </a:xfrm>
        </p:spPr>
      </p:pic>
    </p:spTree>
    <p:extLst>
      <p:ext uri="{BB962C8B-B14F-4D97-AF65-F5344CB8AC3E}">
        <p14:creationId xmlns:p14="http://schemas.microsoft.com/office/powerpoint/2010/main" val="68267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"/>
    </mc:Choice>
    <mc:Fallback>
      <p:transition spd="slow" advTm="396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338A6C-9FD3-203A-CA50-B869D924C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9EA983C-9BB2-17A9-8F11-319660E99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7232"/>
            <a:ext cx="7315200" cy="3294010"/>
          </a:xfrm>
        </p:spPr>
      </p:pic>
    </p:spTree>
    <p:extLst>
      <p:ext uri="{BB962C8B-B14F-4D97-AF65-F5344CB8AC3E}">
        <p14:creationId xmlns:p14="http://schemas.microsoft.com/office/powerpoint/2010/main" val="906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9"/>
    </mc:Choice>
    <mc:Fallback>
      <p:transition spd="slow" advTm="651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1EEF58-D5D7-77FC-809D-CD7D0B77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F696DA4-DC16-3E18-4507-6F814B8F1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69351"/>
            <a:ext cx="7315200" cy="3309772"/>
          </a:xfrm>
        </p:spPr>
      </p:pic>
    </p:spTree>
    <p:extLst>
      <p:ext uri="{BB962C8B-B14F-4D97-AF65-F5344CB8AC3E}">
        <p14:creationId xmlns:p14="http://schemas.microsoft.com/office/powerpoint/2010/main" val="181481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"/>
    </mc:Choice>
    <mc:Fallback>
      <p:transition spd="slow" advTm="39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4E250E-5EEF-57D3-D585-C4A3BBAB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EC0D6BE-A2FF-858B-5CC0-BC8BDA61C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91966"/>
            <a:ext cx="7315200" cy="3064543"/>
          </a:xfrm>
        </p:spPr>
      </p:pic>
    </p:spTree>
    <p:extLst>
      <p:ext uri="{BB962C8B-B14F-4D97-AF65-F5344CB8AC3E}">
        <p14:creationId xmlns:p14="http://schemas.microsoft.com/office/powerpoint/2010/main" val="359441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5"/>
    </mc:Choice>
    <mc:Fallback>
      <p:transition spd="slow" advTm="613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E17114-AA37-5BBE-78FB-B584E6D1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51705B7-C43D-6C11-FF0F-F1297400A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42604"/>
            <a:ext cx="7315200" cy="3163266"/>
          </a:xfrm>
        </p:spPr>
      </p:pic>
    </p:spTree>
    <p:extLst>
      <p:ext uri="{BB962C8B-B14F-4D97-AF65-F5344CB8AC3E}">
        <p14:creationId xmlns:p14="http://schemas.microsoft.com/office/powerpoint/2010/main" val="186428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"/>
    </mc:Choice>
    <mc:Fallback>
      <p:transition spd="slow" advTm="419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A752D0-A6FE-C3DE-4AFF-EB12CC2D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2EF901-4581-B939-1518-B5AD002E7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57501"/>
            <a:ext cx="7315200" cy="3333473"/>
          </a:xfrm>
        </p:spPr>
      </p:pic>
    </p:spTree>
    <p:extLst>
      <p:ext uri="{BB962C8B-B14F-4D97-AF65-F5344CB8AC3E}">
        <p14:creationId xmlns:p14="http://schemas.microsoft.com/office/powerpoint/2010/main" val="17566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5"/>
    </mc:Choice>
    <mc:Fallback>
      <p:transition spd="slow" advTm="605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88300E-011B-65DF-8FBD-CA081E20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7FCAC5E-F096-4FA1-3CFA-E055EB4E3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7962"/>
            <a:ext cx="7315200" cy="3292550"/>
          </a:xfrm>
        </p:spPr>
      </p:pic>
    </p:spTree>
    <p:extLst>
      <p:ext uri="{BB962C8B-B14F-4D97-AF65-F5344CB8AC3E}">
        <p14:creationId xmlns:p14="http://schemas.microsoft.com/office/powerpoint/2010/main" val="159944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"/>
    </mc:Choice>
    <mc:Fallback>
      <p:transition spd="slow" advTm="410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44796E-93F0-81F5-1AE2-3CDD2558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6D08D87-F435-8788-8D54-BDCB8CD4C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609324"/>
            <a:ext cx="7315200" cy="3629827"/>
          </a:xfrm>
        </p:spPr>
      </p:pic>
    </p:spTree>
    <p:extLst>
      <p:ext uri="{BB962C8B-B14F-4D97-AF65-F5344CB8AC3E}">
        <p14:creationId xmlns:p14="http://schemas.microsoft.com/office/powerpoint/2010/main" val="27534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"/>
    </mc:Choice>
    <mc:Fallback>
      <p:transition spd="slow" advTm="606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E3D1F1-11A8-E2A2-C8E8-DD48BCFE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1918869-2EC6-9D45-2A12-9CB6701DF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586767"/>
            <a:ext cx="7315200" cy="3674940"/>
          </a:xfrm>
        </p:spPr>
      </p:pic>
    </p:spTree>
    <p:extLst>
      <p:ext uri="{BB962C8B-B14F-4D97-AF65-F5344CB8AC3E}">
        <p14:creationId xmlns:p14="http://schemas.microsoft.com/office/powerpoint/2010/main" val="399797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"/>
    </mc:Choice>
    <mc:Fallback>
      <p:transition spd="slow" advTm="46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69D74F-80AD-FF20-E407-8FA6C3F1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BC704ED-0C14-805C-7CC4-F264D0D3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61456"/>
            <a:ext cx="7315200" cy="3325562"/>
          </a:xfrm>
        </p:spPr>
      </p:pic>
    </p:spTree>
    <p:extLst>
      <p:ext uri="{BB962C8B-B14F-4D97-AF65-F5344CB8AC3E}">
        <p14:creationId xmlns:p14="http://schemas.microsoft.com/office/powerpoint/2010/main" val="29294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7"/>
    </mc:Choice>
    <mc:Fallback>
      <p:transition spd="slow" advTm="729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2C0A88-6041-BF81-38AE-2221E492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6676FEE-0B15-677C-0F71-4D838682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33774"/>
            <a:ext cx="7315200" cy="3380926"/>
          </a:xfrm>
        </p:spPr>
      </p:pic>
    </p:spTree>
    <p:extLst>
      <p:ext uri="{BB962C8B-B14F-4D97-AF65-F5344CB8AC3E}">
        <p14:creationId xmlns:p14="http://schemas.microsoft.com/office/powerpoint/2010/main" val="234979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3"/>
    </mc:Choice>
    <mc:Fallback>
      <p:transition spd="slow" advTm="598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BCDCD2-75B9-EC10-54EB-43275312B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9B35BBD-91FA-4942-1617-D104ECC3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60618"/>
            <a:ext cx="7315200" cy="3327238"/>
          </a:xfrm>
        </p:spPr>
      </p:pic>
    </p:spTree>
    <p:extLst>
      <p:ext uri="{BB962C8B-B14F-4D97-AF65-F5344CB8AC3E}">
        <p14:creationId xmlns:p14="http://schemas.microsoft.com/office/powerpoint/2010/main" val="157766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"/>
    </mc:Choice>
    <mc:Fallback>
      <p:transition spd="slow" advTm="433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D8BDF2-3B91-5F3E-3B3F-8E21C41F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C4D0E5-8BAC-1354-40CC-942EB193A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17688"/>
            <a:ext cx="7315200" cy="3013099"/>
          </a:xfrm>
        </p:spPr>
      </p:pic>
    </p:spTree>
    <p:extLst>
      <p:ext uri="{BB962C8B-B14F-4D97-AF65-F5344CB8AC3E}">
        <p14:creationId xmlns:p14="http://schemas.microsoft.com/office/powerpoint/2010/main" val="87307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3"/>
    </mc:Choice>
    <mc:Fallback>
      <p:transition spd="slow" advTm="682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84DBBE-6BAD-6181-80C5-514CEB24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3D023B3-2C40-B8B1-2168-EE2382B5A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20489"/>
            <a:ext cx="7315200" cy="3007496"/>
          </a:xfrm>
        </p:spPr>
      </p:pic>
    </p:spTree>
    <p:extLst>
      <p:ext uri="{BB962C8B-B14F-4D97-AF65-F5344CB8AC3E}">
        <p14:creationId xmlns:p14="http://schemas.microsoft.com/office/powerpoint/2010/main" val="160382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1"/>
    </mc:Choice>
    <mc:Fallback>
      <p:transition spd="slow" advTm="427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CF0989-812D-1FBB-48C6-CD76C8EA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5C441E9-3C8F-12CA-55D6-A64180155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08280"/>
            <a:ext cx="7315200" cy="2831914"/>
          </a:xfrm>
        </p:spPr>
      </p:pic>
    </p:spTree>
    <p:extLst>
      <p:ext uri="{BB962C8B-B14F-4D97-AF65-F5344CB8AC3E}">
        <p14:creationId xmlns:p14="http://schemas.microsoft.com/office/powerpoint/2010/main" val="380644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"/>
    </mc:Choice>
    <mc:Fallback>
      <p:transition spd="slow" advTm="581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41F1E9-54BB-4821-3F51-E6810239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D6A44C8-3577-6FE8-7ED6-32CDA38F0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65793"/>
            <a:ext cx="7315200" cy="2916888"/>
          </a:xfrm>
        </p:spPr>
      </p:pic>
    </p:spTree>
    <p:extLst>
      <p:ext uri="{BB962C8B-B14F-4D97-AF65-F5344CB8AC3E}">
        <p14:creationId xmlns:p14="http://schemas.microsoft.com/office/powerpoint/2010/main" val="40223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9"/>
    </mc:Choice>
    <mc:Fallback>
      <p:transition spd="slow" advTm="411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6547B7-B875-2E10-51DE-3131BC88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F9C6272-4455-69DA-79B8-CBAE8ED4C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98758"/>
            <a:ext cx="7315200" cy="2850959"/>
          </a:xfrm>
        </p:spPr>
      </p:pic>
    </p:spTree>
    <p:extLst>
      <p:ext uri="{BB962C8B-B14F-4D97-AF65-F5344CB8AC3E}">
        <p14:creationId xmlns:p14="http://schemas.microsoft.com/office/powerpoint/2010/main" val="8328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7"/>
    </mc:Choice>
    <mc:Fallback>
      <p:transition spd="slow" advTm="652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F37F64-39DC-8089-E36F-844D4F9E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C9C0BFE-F55B-B7D0-1EDF-69982986A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31494"/>
            <a:ext cx="7315200" cy="2785486"/>
          </a:xfrm>
        </p:spPr>
      </p:pic>
    </p:spTree>
    <p:extLst>
      <p:ext uri="{BB962C8B-B14F-4D97-AF65-F5344CB8AC3E}">
        <p14:creationId xmlns:p14="http://schemas.microsoft.com/office/powerpoint/2010/main" val="34763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"/>
    </mc:Choice>
    <mc:Fallback>
      <p:transition spd="slow" advTm="419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1E85DE-F7CC-2CEE-6226-5A3FDC40D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6F103F0-3DE6-0D36-1F22-E04B9888A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169181"/>
            <a:ext cx="7315200" cy="2510113"/>
          </a:xfrm>
        </p:spPr>
      </p:pic>
    </p:spTree>
    <p:extLst>
      <p:ext uri="{BB962C8B-B14F-4D97-AF65-F5344CB8AC3E}">
        <p14:creationId xmlns:p14="http://schemas.microsoft.com/office/powerpoint/2010/main" val="237821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1"/>
    </mc:Choice>
    <mc:Fallback>
      <p:transition spd="slow" advTm="595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DC9639-C521-9904-37F9-FE655640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260C929-AE25-165A-4824-8C86BE129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92277"/>
            <a:ext cx="7315200" cy="2663920"/>
          </a:xfrm>
        </p:spPr>
      </p:pic>
    </p:spTree>
    <p:extLst>
      <p:ext uri="{BB962C8B-B14F-4D97-AF65-F5344CB8AC3E}">
        <p14:creationId xmlns:p14="http://schemas.microsoft.com/office/powerpoint/2010/main" val="378686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5"/>
    </mc:Choice>
    <mc:Fallback>
      <p:transition spd="slow" advTm="42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9AEE1F-3F61-F7D3-02CA-143D0DF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5748CC4-56E3-B549-441F-CEA616C1B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55093"/>
            <a:ext cx="7315200" cy="3338289"/>
          </a:xfrm>
        </p:spPr>
      </p:pic>
    </p:spTree>
    <p:extLst>
      <p:ext uri="{BB962C8B-B14F-4D97-AF65-F5344CB8AC3E}">
        <p14:creationId xmlns:p14="http://schemas.microsoft.com/office/powerpoint/2010/main" val="41557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"/>
    </mc:Choice>
    <mc:Fallback>
      <p:transition spd="slow" advTm="479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782D8D-425C-D930-EFC5-D59E5BA9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7BE4D91-3158-22F6-6D52-94820C190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67673"/>
            <a:ext cx="7315200" cy="3313129"/>
          </a:xfrm>
        </p:spPr>
      </p:pic>
    </p:spTree>
    <p:extLst>
      <p:ext uri="{BB962C8B-B14F-4D97-AF65-F5344CB8AC3E}">
        <p14:creationId xmlns:p14="http://schemas.microsoft.com/office/powerpoint/2010/main" val="318329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"/>
    </mc:Choice>
    <mc:Fallback>
      <p:transition spd="slow" advTm="5935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45644B-6983-F9F5-57EC-0E9E9F31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8B3FD9D-4D2B-7D9C-275E-278331A38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82270"/>
            <a:ext cx="7315200" cy="3283935"/>
          </a:xfrm>
        </p:spPr>
      </p:pic>
    </p:spTree>
    <p:extLst>
      <p:ext uri="{BB962C8B-B14F-4D97-AF65-F5344CB8AC3E}">
        <p14:creationId xmlns:p14="http://schemas.microsoft.com/office/powerpoint/2010/main" val="145877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"/>
    </mc:Choice>
    <mc:Fallback>
      <p:transition spd="slow" advTm="236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1DC278-DD3F-A9A1-7FCB-F2E087E6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39B28C1-EEFE-70AE-0076-C6781AAAB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60495"/>
            <a:ext cx="7315200" cy="2927485"/>
          </a:xfrm>
        </p:spPr>
      </p:pic>
    </p:spTree>
    <p:extLst>
      <p:ext uri="{BB962C8B-B14F-4D97-AF65-F5344CB8AC3E}">
        <p14:creationId xmlns:p14="http://schemas.microsoft.com/office/powerpoint/2010/main" val="4588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3"/>
    </mc:Choice>
    <mc:Fallback>
      <p:transition spd="slow" advTm="582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FC2CB7-E960-F182-6703-36FC3E99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29A7F91-1F55-5120-61CC-9114F8E39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81518"/>
            <a:ext cx="7315200" cy="2885439"/>
          </a:xfrm>
        </p:spPr>
      </p:pic>
    </p:spTree>
    <p:extLst>
      <p:ext uri="{BB962C8B-B14F-4D97-AF65-F5344CB8AC3E}">
        <p14:creationId xmlns:p14="http://schemas.microsoft.com/office/powerpoint/2010/main" val="230993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"/>
    </mc:Choice>
    <mc:Fallback>
      <p:transition spd="slow" advTm="495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2C7829-1119-BE52-D204-570D1130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723E8DC-9341-B21A-19E0-C22A58296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47238"/>
            <a:ext cx="7315200" cy="2953999"/>
          </a:xfrm>
        </p:spPr>
      </p:pic>
    </p:spTree>
    <p:extLst>
      <p:ext uri="{BB962C8B-B14F-4D97-AF65-F5344CB8AC3E}">
        <p14:creationId xmlns:p14="http://schemas.microsoft.com/office/powerpoint/2010/main" val="419544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1"/>
    </mc:Choice>
    <mc:Fallback>
      <p:transition spd="slow" advTm="679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520E32-80DC-F3BD-EECD-2AF4E0D7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BD4068A-2C53-1385-1DAF-4E4DC5C57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77041"/>
            <a:ext cx="7315200" cy="2894393"/>
          </a:xfrm>
        </p:spPr>
      </p:pic>
    </p:spTree>
    <p:extLst>
      <p:ext uri="{BB962C8B-B14F-4D97-AF65-F5344CB8AC3E}">
        <p14:creationId xmlns:p14="http://schemas.microsoft.com/office/powerpoint/2010/main" val="418747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9"/>
    </mc:Choice>
    <mc:Fallback>
      <p:transition spd="slow" advTm="427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C6CFF2-084D-935D-E271-A202469B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C260D48-C35F-AEA6-876E-B4AA15EA6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228343"/>
            <a:ext cx="7315200" cy="4391789"/>
          </a:xfrm>
        </p:spPr>
      </p:pic>
    </p:spTree>
    <p:extLst>
      <p:ext uri="{BB962C8B-B14F-4D97-AF65-F5344CB8AC3E}">
        <p14:creationId xmlns:p14="http://schemas.microsoft.com/office/powerpoint/2010/main" val="24011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"/>
    </mc:Choice>
    <mc:Fallback>
      <p:transition spd="slow" advTm="555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240F15-325C-F1AE-6901-FFB91CCA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266E8CA-B244-FF41-11F4-9991795DB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603" y="1248484"/>
            <a:ext cx="6967470" cy="4351506"/>
          </a:xfrm>
        </p:spPr>
      </p:pic>
    </p:spTree>
    <p:extLst>
      <p:ext uri="{BB962C8B-B14F-4D97-AF65-F5344CB8AC3E}">
        <p14:creationId xmlns:p14="http://schemas.microsoft.com/office/powerpoint/2010/main" val="36472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"/>
    </mc:Choice>
    <mc:Fallback>
      <p:transition spd="slow" advTm="421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1A31EA-4436-0803-0BBF-7F455A27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CC03700-ECA3-F58C-9177-6FEB68F2F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34298"/>
            <a:ext cx="7315200" cy="3379879"/>
          </a:xfrm>
        </p:spPr>
      </p:pic>
    </p:spTree>
    <p:extLst>
      <p:ext uri="{BB962C8B-B14F-4D97-AF65-F5344CB8AC3E}">
        <p14:creationId xmlns:p14="http://schemas.microsoft.com/office/powerpoint/2010/main" val="136596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1"/>
    </mc:Choice>
    <mc:Fallback>
      <p:transition spd="slow" advTm="591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1EAA9E-212B-937F-E51C-5B03A30D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CE13F25-00B8-F21A-5DC8-47BA168AC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5316"/>
            <a:ext cx="7315200" cy="3297843"/>
          </a:xfrm>
        </p:spPr>
      </p:pic>
    </p:spTree>
    <p:extLst>
      <p:ext uri="{BB962C8B-B14F-4D97-AF65-F5344CB8AC3E}">
        <p14:creationId xmlns:p14="http://schemas.microsoft.com/office/powerpoint/2010/main" val="236289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"/>
    </mc:Choice>
    <mc:Fallback>
      <p:transition spd="slow" advTm="41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FA1B99-861A-CCA8-4F43-BF40A78A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3F852C8-AA32-2802-D40D-04CDDCAF4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21169"/>
            <a:ext cx="7315200" cy="3006137"/>
          </a:xfrm>
        </p:spPr>
      </p:pic>
    </p:spTree>
    <p:extLst>
      <p:ext uri="{BB962C8B-B14F-4D97-AF65-F5344CB8AC3E}">
        <p14:creationId xmlns:p14="http://schemas.microsoft.com/office/powerpoint/2010/main" val="44164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5"/>
    </mc:Choice>
    <mc:Fallback>
      <p:transition spd="slow" advTm="6695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0EFE10-23AC-5A02-8DDC-4DFC7A9F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C60664-67B8-4884-7BE7-79A67766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603768"/>
            <a:ext cx="7315200" cy="3640939"/>
          </a:xfrm>
        </p:spPr>
      </p:pic>
    </p:spTree>
    <p:extLst>
      <p:ext uri="{BB962C8B-B14F-4D97-AF65-F5344CB8AC3E}">
        <p14:creationId xmlns:p14="http://schemas.microsoft.com/office/powerpoint/2010/main" val="94849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7"/>
    </mc:Choice>
    <mc:Fallback>
      <p:transition spd="slow" advTm="612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B0E9267-1A7A-EC23-4922-E75CD33F6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564898"/>
            <a:ext cx="7315200" cy="3718678"/>
          </a:xfrm>
        </p:spPr>
      </p:pic>
    </p:spTree>
    <p:extLst>
      <p:ext uri="{BB962C8B-B14F-4D97-AF65-F5344CB8AC3E}">
        <p14:creationId xmlns:p14="http://schemas.microsoft.com/office/powerpoint/2010/main" val="32454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"/>
    </mc:Choice>
    <mc:Fallback>
      <p:transition spd="slow" advTm="470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84B1485-7376-5152-FF55-4A64241C9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22698"/>
            <a:ext cx="7315200" cy="3203078"/>
          </a:xfrm>
        </p:spPr>
      </p:pic>
    </p:spTree>
    <p:extLst>
      <p:ext uri="{BB962C8B-B14F-4D97-AF65-F5344CB8AC3E}">
        <p14:creationId xmlns:p14="http://schemas.microsoft.com/office/powerpoint/2010/main" val="108307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8"/>
    </mc:Choice>
    <mc:Fallback>
      <p:transition spd="slow" advTm="6008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3F38C97-3F22-221F-2DEA-DF36AD932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49694"/>
            <a:ext cx="7315200" cy="3149086"/>
          </a:xfrm>
        </p:spPr>
      </p:pic>
    </p:spTree>
    <p:extLst>
      <p:ext uri="{BB962C8B-B14F-4D97-AF65-F5344CB8AC3E}">
        <p14:creationId xmlns:p14="http://schemas.microsoft.com/office/powerpoint/2010/main" val="11788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0"/>
    </mc:Choice>
    <mc:Fallback>
      <p:transition spd="slow" advTm="423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1462CE-3466-DF06-9A2D-0183F0DF4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638892"/>
            <a:ext cx="7315200" cy="3570690"/>
          </a:xfrm>
        </p:spPr>
      </p:pic>
    </p:spTree>
    <p:extLst>
      <p:ext uri="{BB962C8B-B14F-4D97-AF65-F5344CB8AC3E}">
        <p14:creationId xmlns:p14="http://schemas.microsoft.com/office/powerpoint/2010/main" val="116966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9"/>
    </mc:Choice>
    <mc:Fallback>
      <p:transition spd="slow" advTm="631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7D567C7-0FF2-B365-EDCD-5B8AD0B8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673419"/>
            <a:ext cx="7315200" cy="3501637"/>
          </a:xfrm>
        </p:spPr>
      </p:pic>
    </p:spTree>
    <p:extLst>
      <p:ext uri="{BB962C8B-B14F-4D97-AF65-F5344CB8AC3E}">
        <p14:creationId xmlns:p14="http://schemas.microsoft.com/office/powerpoint/2010/main" val="49057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5"/>
    </mc:Choice>
    <mc:Fallback>
      <p:transition spd="slow" advTm="449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B2C07E7-C221-3387-2B5A-1DEA63231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57280"/>
            <a:ext cx="7315200" cy="3133915"/>
          </a:xfrm>
        </p:spPr>
      </p:pic>
    </p:spTree>
    <p:extLst>
      <p:ext uri="{BB962C8B-B14F-4D97-AF65-F5344CB8AC3E}">
        <p14:creationId xmlns:p14="http://schemas.microsoft.com/office/powerpoint/2010/main" val="354172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1"/>
    </mc:Choice>
    <mc:Fallback>
      <p:transition spd="slow" advTm="619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FCACA38-76BF-9DB4-1663-68FED17ED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30781"/>
            <a:ext cx="7315200" cy="3186913"/>
          </a:xfrm>
        </p:spPr>
      </p:pic>
    </p:spTree>
    <p:extLst>
      <p:ext uri="{BB962C8B-B14F-4D97-AF65-F5344CB8AC3E}">
        <p14:creationId xmlns:p14="http://schemas.microsoft.com/office/powerpoint/2010/main" val="197020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"/>
    </mc:Choice>
    <mc:Fallback>
      <p:transition spd="slow" advTm="387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ACCD2C4-06C5-AE87-D6B6-B93253304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573738"/>
            <a:ext cx="7315200" cy="3700998"/>
          </a:xfrm>
        </p:spPr>
      </p:pic>
    </p:spTree>
    <p:extLst>
      <p:ext uri="{BB962C8B-B14F-4D97-AF65-F5344CB8AC3E}">
        <p14:creationId xmlns:p14="http://schemas.microsoft.com/office/powerpoint/2010/main" val="38158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"/>
    </mc:Choice>
    <mc:Fallback>
      <p:transition spd="slow" advTm="6215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8F2B42A-758F-4D02-30EA-87FAA4ADE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621531"/>
            <a:ext cx="7315200" cy="3605413"/>
          </a:xfrm>
        </p:spPr>
      </p:pic>
    </p:spTree>
    <p:extLst>
      <p:ext uri="{BB962C8B-B14F-4D97-AF65-F5344CB8AC3E}">
        <p14:creationId xmlns:p14="http://schemas.microsoft.com/office/powerpoint/2010/main" val="155682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"/>
    </mc:Choice>
    <mc:Fallback>
      <p:transition spd="slow" advTm="47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55AAAD-56A6-E171-E4D0-C071D0BFC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B36C917-57CD-2316-2507-91D74CACD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89059"/>
            <a:ext cx="7315200" cy="2870357"/>
          </a:xfrm>
        </p:spPr>
      </p:pic>
    </p:spTree>
    <p:extLst>
      <p:ext uri="{BB962C8B-B14F-4D97-AF65-F5344CB8AC3E}">
        <p14:creationId xmlns:p14="http://schemas.microsoft.com/office/powerpoint/2010/main" val="38332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7"/>
    </mc:Choice>
    <mc:Fallback>
      <p:transition spd="slow" advTm="4487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E82E9D8-1B49-9E8A-6211-60641D38E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24499"/>
            <a:ext cx="7315200" cy="3199477"/>
          </a:xfrm>
        </p:spPr>
      </p:pic>
    </p:spTree>
    <p:extLst>
      <p:ext uri="{BB962C8B-B14F-4D97-AF65-F5344CB8AC3E}">
        <p14:creationId xmlns:p14="http://schemas.microsoft.com/office/powerpoint/2010/main" val="230247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7"/>
    </mc:Choice>
    <mc:Fallback>
      <p:transition spd="slow" advTm="6687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8F68BAC-D921-0C45-DAB3-455E60A6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18928"/>
            <a:ext cx="7315200" cy="3210618"/>
          </a:xfrm>
        </p:spPr>
      </p:pic>
    </p:spTree>
    <p:extLst>
      <p:ext uri="{BB962C8B-B14F-4D97-AF65-F5344CB8AC3E}">
        <p14:creationId xmlns:p14="http://schemas.microsoft.com/office/powerpoint/2010/main" val="368321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7"/>
    </mc:Choice>
    <mc:Fallback>
      <p:transition spd="slow" advTm="440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DC62BD0-1E3E-574F-B2B4-96A0BB5C2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0065" y="1284152"/>
            <a:ext cx="7012546" cy="4280170"/>
          </a:xfrm>
        </p:spPr>
      </p:pic>
    </p:spTree>
    <p:extLst>
      <p:ext uri="{BB962C8B-B14F-4D97-AF65-F5344CB8AC3E}">
        <p14:creationId xmlns:p14="http://schemas.microsoft.com/office/powerpoint/2010/main" val="186277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"/>
    </mc:Choice>
    <mc:Fallback>
      <p:transition spd="slow" advTm="577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99554A5-CF26-3402-E700-659E61F3E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45761"/>
            <a:ext cx="7315200" cy="4156953"/>
          </a:xfrm>
        </p:spPr>
      </p:pic>
    </p:spTree>
    <p:extLst>
      <p:ext uri="{BB962C8B-B14F-4D97-AF65-F5344CB8AC3E}">
        <p14:creationId xmlns:p14="http://schemas.microsoft.com/office/powerpoint/2010/main" val="409704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5"/>
    </mc:Choice>
    <mc:Fallback>
      <p:transition spd="slow" advTm="4255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0B5641B-EB50-99AF-A954-80FF79023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25080"/>
            <a:ext cx="7315200" cy="3198314"/>
          </a:xfrm>
        </p:spPr>
      </p:pic>
    </p:spTree>
    <p:extLst>
      <p:ext uri="{BB962C8B-B14F-4D97-AF65-F5344CB8AC3E}">
        <p14:creationId xmlns:p14="http://schemas.microsoft.com/office/powerpoint/2010/main" val="36305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"/>
    </mc:Choice>
    <mc:Fallback>
      <p:transition spd="slow" advTm="5887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3E7B34F-396C-E2B4-4771-84333538D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13832"/>
            <a:ext cx="7315200" cy="3220810"/>
          </a:xfrm>
        </p:spPr>
      </p:pic>
    </p:spTree>
    <p:extLst>
      <p:ext uri="{BB962C8B-B14F-4D97-AF65-F5344CB8AC3E}">
        <p14:creationId xmlns:p14="http://schemas.microsoft.com/office/powerpoint/2010/main" val="418921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"/>
    </mc:Choice>
    <mc:Fallback>
      <p:transition spd="slow" advTm="4127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1F719CE-0E85-F642-2EAB-637A78755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08557"/>
            <a:ext cx="7315200" cy="3231361"/>
          </a:xfrm>
        </p:spPr>
      </p:pic>
    </p:spTree>
    <p:extLst>
      <p:ext uri="{BB962C8B-B14F-4D97-AF65-F5344CB8AC3E}">
        <p14:creationId xmlns:p14="http://schemas.microsoft.com/office/powerpoint/2010/main" val="131977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"/>
    </mc:Choice>
    <mc:Fallback>
      <p:transition spd="slow" advTm="5775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BB6130-05C9-BFBA-8334-687154DCF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78514"/>
            <a:ext cx="7315200" cy="3291447"/>
          </a:xfrm>
        </p:spPr>
      </p:pic>
    </p:spTree>
    <p:extLst>
      <p:ext uri="{BB962C8B-B14F-4D97-AF65-F5344CB8AC3E}">
        <p14:creationId xmlns:p14="http://schemas.microsoft.com/office/powerpoint/2010/main" val="383496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"/>
    </mc:Choice>
    <mc:Fallback>
      <p:transition spd="slow" advTm="4166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E87236-A86D-263D-7166-A03B951F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36911"/>
            <a:ext cx="7315200" cy="2974652"/>
          </a:xfrm>
        </p:spPr>
      </p:pic>
    </p:spTree>
    <p:extLst>
      <p:ext uri="{BB962C8B-B14F-4D97-AF65-F5344CB8AC3E}">
        <p14:creationId xmlns:p14="http://schemas.microsoft.com/office/powerpoint/2010/main" val="9341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8"/>
    </mc:Choice>
    <mc:Fallback>
      <p:transition spd="slow" advTm="5968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7767453-BA66-8819-F9DA-F728F96AB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27057"/>
            <a:ext cx="7315200" cy="2994361"/>
          </a:xfrm>
        </p:spPr>
      </p:pic>
    </p:spTree>
    <p:extLst>
      <p:ext uri="{BB962C8B-B14F-4D97-AF65-F5344CB8AC3E}">
        <p14:creationId xmlns:p14="http://schemas.microsoft.com/office/powerpoint/2010/main" val="214994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6"/>
    </mc:Choice>
    <mc:Fallback>
      <p:transition spd="slow" advTm="408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B59DDE-25B6-49B0-0283-E0782037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4808350-23AE-F31F-54C8-45F016865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86758"/>
            <a:ext cx="7315200" cy="2874958"/>
          </a:xfrm>
        </p:spPr>
      </p:pic>
    </p:spTree>
    <p:extLst>
      <p:ext uri="{BB962C8B-B14F-4D97-AF65-F5344CB8AC3E}">
        <p14:creationId xmlns:p14="http://schemas.microsoft.com/office/powerpoint/2010/main" val="249187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8"/>
    </mc:Choice>
    <mc:Fallback>
      <p:transition spd="slow" advTm="6158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884590F-756B-0B56-9FF9-771558DE8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147946"/>
            <a:ext cx="7315200" cy="2552582"/>
          </a:xfrm>
        </p:spPr>
      </p:pic>
    </p:spTree>
    <p:extLst>
      <p:ext uri="{BB962C8B-B14F-4D97-AF65-F5344CB8AC3E}">
        <p14:creationId xmlns:p14="http://schemas.microsoft.com/office/powerpoint/2010/main" val="357175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1"/>
    </mc:Choice>
    <mc:Fallback>
      <p:transition spd="slow" advTm="667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000E0A7-81D3-205E-A118-E6CA05134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61142"/>
            <a:ext cx="7315200" cy="2726191"/>
          </a:xfrm>
        </p:spPr>
      </p:pic>
    </p:spTree>
    <p:extLst>
      <p:ext uri="{BB962C8B-B14F-4D97-AF65-F5344CB8AC3E}">
        <p14:creationId xmlns:p14="http://schemas.microsoft.com/office/powerpoint/2010/main" val="314473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"/>
    </mc:Choice>
    <mc:Fallback>
      <p:transition spd="slow" advTm="4454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F4D347-FFEB-55B9-098E-DEE9ED140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13016"/>
            <a:ext cx="7315200" cy="3222442"/>
          </a:xfrm>
        </p:spPr>
      </p:pic>
    </p:spTree>
    <p:extLst>
      <p:ext uri="{BB962C8B-B14F-4D97-AF65-F5344CB8AC3E}">
        <p14:creationId xmlns:p14="http://schemas.microsoft.com/office/powerpoint/2010/main" val="363297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5"/>
    </mc:Choice>
    <mc:Fallback>
      <p:transition spd="slow" advTm="5455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F0FDB2D-E169-EFEB-DCFF-240CA7FD2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00983"/>
            <a:ext cx="7315200" cy="3246509"/>
          </a:xfrm>
        </p:spPr>
      </p:pic>
    </p:spTree>
    <p:extLst>
      <p:ext uri="{BB962C8B-B14F-4D97-AF65-F5344CB8AC3E}">
        <p14:creationId xmlns:p14="http://schemas.microsoft.com/office/powerpoint/2010/main" val="248057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7"/>
    </mc:Choice>
    <mc:Fallback>
      <p:transition spd="slow" advTm="4287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980C187-DBB5-4FA8-3A01-9B782727B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32537"/>
            <a:ext cx="7315200" cy="3383400"/>
          </a:xfrm>
        </p:spPr>
      </p:pic>
    </p:spTree>
    <p:extLst>
      <p:ext uri="{BB962C8B-B14F-4D97-AF65-F5344CB8AC3E}">
        <p14:creationId xmlns:p14="http://schemas.microsoft.com/office/powerpoint/2010/main" val="183970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5"/>
    </mc:Choice>
    <mc:Fallback>
      <p:transition spd="slow" advTm="6015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B33EF3D-7C7C-CA1C-433A-FFF161DA0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53102"/>
            <a:ext cx="7315200" cy="3342271"/>
          </a:xfrm>
        </p:spPr>
      </p:pic>
    </p:spTree>
    <p:extLst>
      <p:ext uri="{BB962C8B-B14F-4D97-AF65-F5344CB8AC3E}">
        <p14:creationId xmlns:p14="http://schemas.microsoft.com/office/powerpoint/2010/main" val="271065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"/>
    </mc:Choice>
    <mc:Fallback>
      <p:transition spd="slow" advTm="4079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4A23C00-8F95-86D0-1D39-48132DD4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88861"/>
            <a:ext cx="7315200" cy="3270752"/>
          </a:xfrm>
        </p:spPr>
      </p:pic>
    </p:spTree>
    <p:extLst>
      <p:ext uri="{BB962C8B-B14F-4D97-AF65-F5344CB8AC3E}">
        <p14:creationId xmlns:p14="http://schemas.microsoft.com/office/powerpoint/2010/main" val="401845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1"/>
    </mc:Choice>
    <mc:Fallback>
      <p:transition spd="slow" advTm="5951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99DA71C-4638-847E-E2B8-1F7CAB95B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52373"/>
            <a:ext cx="7315200" cy="3343729"/>
          </a:xfrm>
        </p:spPr>
      </p:pic>
    </p:spTree>
    <p:extLst>
      <p:ext uri="{BB962C8B-B14F-4D97-AF65-F5344CB8AC3E}">
        <p14:creationId xmlns:p14="http://schemas.microsoft.com/office/powerpoint/2010/main" val="117475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7"/>
    </mc:Choice>
    <mc:Fallback>
      <p:transition spd="slow" advTm="4487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9EC3714-AC01-B309-0DD4-E9BA9C596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68260"/>
            <a:ext cx="7315200" cy="3311954"/>
          </a:xfrm>
        </p:spPr>
      </p:pic>
    </p:spTree>
    <p:extLst>
      <p:ext uri="{BB962C8B-B14F-4D97-AF65-F5344CB8AC3E}">
        <p14:creationId xmlns:p14="http://schemas.microsoft.com/office/powerpoint/2010/main" val="397245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"/>
    </mc:Choice>
    <mc:Fallback>
      <p:transition spd="slow" advTm="6167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9E7E3B7-7004-1484-FC68-BDA71555D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747928"/>
            <a:ext cx="7315200" cy="3352618"/>
          </a:xfrm>
        </p:spPr>
      </p:pic>
    </p:spTree>
    <p:extLst>
      <p:ext uri="{BB962C8B-B14F-4D97-AF65-F5344CB8AC3E}">
        <p14:creationId xmlns:p14="http://schemas.microsoft.com/office/powerpoint/2010/main" val="161026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"/>
    </mc:Choice>
    <mc:Fallback>
      <p:transition spd="slow" advTm="430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79EDB-C313-F7BB-A040-95DE66B8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9DA89A6-3554-7C20-516D-F44A40D3B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04540"/>
            <a:ext cx="7315200" cy="2839395"/>
          </a:xfrm>
        </p:spPr>
      </p:pic>
    </p:spTree>
    <p:extLst>
      <p:ext uri="{BB962C8B-B14F-4D97-AF65-F5344CB8AC3E}">
        <p14:creationId xmlns:p14="http://schemas.microsoft.com/office/powerpoint/2010/main" val="247909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5"/>
    </mc:Choice>
    <mc:Fallback>
      <p:transition spd="slow" advTm="4415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D9F034A-E170-497F-BC92-7AFF46101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96040"/>
            <a:ext cx="7315200" cy="4056394"/>
          </a:xfrm>
        </p:spPr>
      </p:pic>
    </p:spTree>
    <p:extLst>
      <p:ext uri="{BB962C8B-B14F-4D97-AF65-F5344CB8AC3E}">
        <p14:creationId xmlns:p14="http://schemas.microsoft.com/office/powerpoint/2010/main" val="317608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1"/>
    </mc:Choice>
    <mc:Fallback>
      <p:transition spd="slow" advTm="5831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5069FD0-701E-F0EB-3D8B-F58F84EDC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177" y="1400884"/>
            <a:ext cx="7302321" cy="4046706"/>
          </a:xfrm>
        </p:spPr>
      </p:pic>
    </p:spTree>
    <p:extLst>
      <p:ext uri="{BB962C8B-B14F-4D97-AF65-F5344CB8AC3E}">
        <p14:creationId xmlns:p14="http://schemas.microsoft.com/office/powerpoint/2010/main" val="124627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9"/>
    </mc:Choice>
    <mc:Fallback>
      <p:transition spd="slow" advTm="4359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2854F7-CC8D-20C5-D12F-2EEA35DEF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20103"/>
            <a:ext cx="7315200" cy="3008268"/>
          </a:xfrm>
        </p:spPr>
      </p:pic>
    </p:spTree>
    <p:extLst>
      <p:ext uri="{BB962C8B-B14F-4D97-AF65-F5344CB8AC3E}">
        <p14:creationId xmlns:p14="http://schemas.microsoft.com/office/powerpoint/2010/main" val="395254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"/>
    </mc:Choice>
    <mc:Fallback>
      <p:transition spd="slow" advTm="5935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F3C9356-DC2C-D826-C96F-3F82545F8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82159"/>
            <a:ext cx="7315200" cy="2884156"/>
          </a:xfrm>
        </p:spPr>
      </p:pic>
    </p:spTree>
    <p:extLst>
      <p:ext uri="{BB962C8B-B14F-4D97-AF65-F5344CB8AC3E}">
        <p14:creationId xmlns:p14="http://schemas.microsoft.com/office/powerpoint/2010/main" val="347759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5"/>
    </mc:Choice>
    <mc:Fallback>
      <p:transition spd="slow" advTm="4295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9E0A2BC-27E6-57C4-DD9E-61D3F6316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9572" y="1394399"/>
            <a:ext cx="7173532" cy="4059677"/>
          </a:xfrm>
        </p:spPr>
      </p:pic>
    </p:spTree>
    <p:extLst>
      <p:ext uri="{BB962C8B-B14F-4D97-AF65-F5344CB8AC3E}">
        <p14:creationId xmlns:p14="http://schemas.microsoft.com/office/powerpoint/2010/main" val="14126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"/>
    </mc:Choice>
    <mc:Fallback>
      <p:transition spd="slow" advTm="5879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F23D500-F45E-4822-57FE-C11E3B5F6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670" y="1336033"/>
            <a:ext cx="7141335" cy="4176409"/>
          </a:xfrm>
        </p:spPr>
      </p:pic>
    </p:spTree>
    <p:extLst>
      <p:ext uri="{BB962C8B-B14F-4D97-AF65-F5344CB8AC3E}">
        <p14:creationId xmlns:p14="http://schemas.microsoft.com/office/powerpoint/2010/main" val="587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"/>
    </mc:Choice>
    <mc:Fallback>
      <p:transition spd="slow" advTm="4007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424467D-95FA-1B13-6EA1-36831A105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917455"/>
            <a:ext cx="7315200" cy="3013565"/>
          </a:xfrm>
        </p:spPr>
      </p:pic>
    </p:spTree>
    <p:extLst>
      <p:ext uri="{BB962C8B-B14F-4D97-AF65-F5344CB8AC3E}">
        <p14:creationId xmlns:p14="http://schemas.microsoft.com/office/powerpoint/2010/main" val="40485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0"/>
    </mc:Choice>
    <mc:Fallback>
      <p:transition spd="slow" advTm="651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Novotvorenice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0D28925F-9A67-F55E-998D-951B44D07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957" y="1605165"/>
            <a:ext cx="7308761" cy="3638145"/>
          </a:xfrm>
        </p:spPr>
      </p:pic>
    </p:spTree>
    <p:extLst>
      <p:ext uri="{BB962C8B-B14F-4D97-AF65-F5344CB8AC3E}">
        <p14:creationId xmlns:p14="http://schemas.microsoft.com/office/powerpoint/2010/main" val="36608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"/>
    </mc:Choice>
    <mc:Fallback>
      <p:transition spd="slow" advTm="5215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C2107-BC22-E8E2-ECBC-5B37DA74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198050" cy="4612516"/>
          </a:xfrm>
        </p:spPr>
        <p:txBody>
          <a:bodyPr/>
          <a:lstStyle/>
          <a:p>
            <a:r>
              <a:rPr lang="hr-HR" dirty="0"/>
              <a:t>Kvizovi u alatu </a:t>
            </a:r>
            <a:r>
              <a:rPr lang="hr-HR" dirty="0" err="1"/>
              <a:t>Wordwall</a:t>
            </a:r>
            <a:br>
              <a:rPr lang="hr-HR" dirty="0"/>
            </a:br>
            <a:endParaRPr lang="hr-HR" dirty="0"/>
          </a:p>
        </p:txBody>
      </p:sp>
      <p:pic>
        <p:nvPicPr>
          <p:cNvPr id="3" name="Rezervirano mjesto sadržaja 2">
            <a:extLst>
              <a:ext uri="{FF2B5EF4-FFF2-40B4-BE49-F238E27FC236}">
                <a16:creationId xmlns:a16="http://schemas.microsoft.com/office/drawing/2014/main" id="{1E0A597D-08A0-8BEC-9EBC-6E097DB41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098" y="1660366"/>
            <a:ext cx="4255377" cy="339576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CE4E111-F72B-B67C-B350-A275311B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835" y="1611593"/>
            <a:ext cx="4608975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6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8"/>
    </mc:Choice>
    <mc:Fallback>
      <p:transition spd="slow" advTm="20778"/>
    </mc:Fallback>
  </mc:AlternateContent>
</p:sld>
</file>

<file path=ppt/theme/theme1.xml><?xml version="1.0" encoding="utf-8"?>
<a:theme xmlns:a="http://schemas.openxmlformats.org/drawingml/2006/main" name="Okvir">
  <a:themeElements>
    <a:clrScheme name="Okvir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</TotalTime>
  <Words>111</Words>
  <Application>Microsoft Office PowerPoint</Application>
  <PresentationFormat>Široki zaslon</PresentationFormat>
  <Paragraphs>98</Paragraphs>
  <Slides>98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98</vt:i4>
      </vt:variant>
    </vt:vector>
  </HeadingPairs>
  <TitlesOfParts>
    <vt:vector size="101" baseType="lpstr">
      <vt:lpstr>Corbel</vt:lpstr>
      <vt:lpstr>Wingdings 2</vt:lpstr>
      <vt:lpstr>Okvir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PowerPoint prezentacija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Novotvorenice</vt:lpstr>
      <vt:lpstr>Kvizovi u alatu Wordwall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Novotvorenice</dc:title>
  <dc:creator>Lidija Vešligaj</dc:creator>
  <cp:lastModifiedBy>Lidija Vešligaj</cp:lastModifiedBy>
  <cp:revision>51</cp:revision>
  <dcterms:created xsi:type="dcterms:W3CDTF">2023-03-06T23:47:10Z</dcterms:created>
  <dcterms:modified xsi:type="dcterms:W3CDTF">2023-03-10T20:38:59Z</dcterms:modified>
</cp:coreProperties>
</file>