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07" autoAdjust="0"/>
    <p:restoredTop sz="86380" autoAdjust="0"/>
  </p:normalViewPr>
  <p:slideViewPr>
    <p:cSldViewPr>
      <p:cViewPr varScale="1">
        <p:scale>
          <a:sx n="63" d="100"/>
          <a:sy n="63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12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86205-C742-4D4E-B2BE-C90CDFF3B2AC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174BE-F0B4-4FD4-A1F9-FF4785CC487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174BE-F0B4-4FD4-A1F9-FF4785CC4872}" type="slidenum">
              <a:rPr lang="hr-HR" smtClean="0"/>
              <a:pPr/>
              <a:t>26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CF9A62-102B-46B5-97E6-D6264B5CAD1E}" type="datetimeFigureOut">
              <a:rPr lang="hr-HR" smtClean="0"/>
              <a:pPr/>
              <a:t>18.5.2016.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6F53C9-8361-43DC-BBB1-959814E2607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2354083" y="2967335"/>
            <a:ext cx="4435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STAR WARS</a:t>
            </a:r>
            <a:endParaRPr lang="hr-H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0" y="0"/>
            <a:ext cx="4435724" cy="6858000"/>
          </a:xfrm>
        </p:spPr>
        <p:txBody>
          <a:bodyPr/>
          <a:lstStyle/>
          <a:p>
            <a:r>
              <a:rPr lang="vi-VN" dirty="0" smtClean="0"/>
              <a:t> U međuvremenu se Jedi vitez Anakin Skywalk</a:t>
            </a:r>
            <a:r>
              <a:rPr lang="hr-HR" dirty="0" smtClean="0"/>
              <a:t>e</a:t>
            </a:r>
            <a:r>
              <a:rPr lang="vi-VN" dirty="0" smtClean="0"/>
              <a:t>r, odvojen od svog bivšeg učitelja Kenobija, sve više zbližava s Palpatineom, vrhovnim kancelarom Galaktičke Republike koji je ujedno i mračni Sith Lord.</a:t>
            </a:r>
            <a:endParaRPr lang="hr-HR" dirty="0" smtClean="0"/>
          </a:p>
          <a:p>
            <a:r>
              <a:rPr lang="hr-HR" dirty="0" smtClean="0"/>
              <a:t> Njihovo prijateljstvo uskoro će se pokazati opasnim za red </a:t>
            </a:r>
            <a:r>
              <a:rPr lang="hr-HR" dirty="0" err="1" smtClean="0"/>
              <a:t>Jedija</a:t>
            </a:r>
            <a:r>
              <a:rPr lang="hr-HR" dirty="0" smtClean="0"/>
              <a:t>, Republiku, ali i samog </a:t>
            </a:r>
            <a:r>
              <a:rPr lang="hr-HR" dirty="0" err="1" smtClean="0"/>
              <a:t>Anakina</a:t>
            </a:r>
            <a:r>
              <a:rPr lang="hr-HR" dirty="0" smtClean="0"/>
              <a:t> koji će u konačnici prijeći na tamnu stranu Sile i postati </a:t>
            </a:r>
            <a:r>
              <a:rPr lang="hr-HR" dirty="0" err="1" smtClean="0"/>
              <a:t>Dark</a:t>
            </a:r>
            <a:r>
              <a:rPr lang="hr-HR" dirty="0" smtClean="0"/>
              <a:t> Vader te tako promijeniti sudbinu galaksije zauvijek.</a:t>
            </a:r>
            <a:endParaRPr lang="hr-HR" dirty="0"/>
          </a:p>
        </p:txBody>
      </p:sp>
      <p:pic>
        <p:nvPicPr>
          <p:cNvPr id="16" name="Rezervirano mjesto sadržaja 15" descr="Star_Wars_Episode_III_Revenge_of_the_Sith_poster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4572000" cy="685799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Lucas je počeo pisati scenarij za treću epizodu prije nego je uopće započela produkcija prethodnog nastavka - Klonovi napadaju.</a:t>
            </a:r>
          </a:p>
          <a:p>
            <a:r>
              <a:rPr lang="vi-VN" dirty="0" smtClean="0"/>
              <a:t>Snimanje filma odvijalo se u Australiji te Tajlandu i Italiji i trajalo je preko tri mjeseca. Kino distribucija filma započela je 19. svibnja 2005. godine, a sam film dobio je uglavnom pozitivne ocjene kritičara, pogotovo ako se uspoređuju kritike prethodna dva nastavka sage.</a:t>
            </a:r>
            <a:endParaRPr lang="hr-HR" dirty="0" smtClean="0"/>
          </a:p>
          <a:p>
            <a:r>
              <a:rPr lang="hr-HR" dirty="0" smtClean="0"/>
              <a:t>Film </a:t>
            </a:r>
            <a:r>
              <a:rPr lang="hr-HR" i="1" dirty="0" smtClean="0"/>
              <a:t>Osveta </a:t>
            </a:r>
            <a:r>
              <a:rPr lang="hr-HR" i="1" dirty="0" err="1" smtClean="0"/>
              <a:t>Sitha</a:t>
            </a:r>
            <a:r>
              <a:rPr lang="hr-HR" dirty="0" smtClean="0"/>
              <a:t> nakon početka kino distribucije oborio je nekoliko box-office rekorda te u konačnici na svjetskim kino blagajnama utržio 848 milijuna dolara čime je postao drugi najgledaniji film iz sage </a:t>
            </a:r>
            <a:r>
              <a:rPr lang="hr-HR" i="1" dirty="0" smtClean="0"/>
              <a:t>Zvjezdanih ratova</a:t>
            </a:r>
            <a:r>
              <a:rPr lang="hr-HR" dirty="0" smtClean="0"/>
              <a:t> (kada se ne gleda inflacija </a:t>
            </a:r>
            <a:r>
              <a:rPr lang="hr-HR" dirty="0" err="1" smtClean="0"/>
              <a:t>kinoulaznica</a:t>
            </a:r>
            <a:r>
              <a:rPr lang="hr-HR" dirty="0" smtClean="0"/>
              <a:t>). U Hrvatskoj je film u kinima pogledao 105 tisuća gledatelja.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hr-HR" dirty="0" smtClean="0"/>
              <a:t> </a:t>
            </a:r>
            <a:r>
              <a:rPr lang="hr-HR" i="1" dirty="0" err="1" smtClean="0"/>
              <a:t>Osvetha</a:t>
            </a:r>
            <a:r>
              <a:rPr lang="hr-HR" i="1" dirty="0" smtClean="0"/>
              <a:t> </a:t>
            </a:r>
            <a:r>
              <a:rPr lang="hr-HR" i="1" dirty="0" err="1" smtClean="0"/>
              <a:t>Sitha</a:t>
            </a:r>
            <a:r>
              <a:rPr lang="hr-HR" dirty="0" smtClean="0"/>
              <a:t> bio je najgledaniji film 2005. godine u američkim kinima, te drugi najgledaniji film iste godine u svjetskim kinima (prvi je bio </a:t>
            </a:r>
            <a:r>
              <a:rPr lang="hr-HR" dirty="0" err="1" smtClean="0"/>
              <a:t>Harry</a:t>
            </a:r>
            <a:r>
              <a:rPr lang="hr-HR" dirty="0" smtClean="0"/>
              <a:t> </a:t>
            </a:r>
            <a:r>
              <a:rPr lang="hr-HR" dirty="0" err="1" smtClean="0"/>
              <a:t>Potter</a:t>
            </a:r>
            <a:r>
              <a:rPr lang="hr-HR" dirty="0" smtClean="0"/>
              <a:t> i Plameni pehar). Do </a:t>
            </a:r>
            <a:r>
              <a:rPr lang="hr-HR" u="sng" dirty="0" smtClean="0"/>
              <a:t>kolovoza</a:t>
            </a:r>
            <a:r>
              <a:rPr lang="hr-HR" dirty="0" smtClean="0"/>
              <a:t> 2014. godine film </a:t>
            </a:r>
            <a:r>
              <a:rPr lang="hr-HR" i="1" dirty="0" smtClean="0"/>
              <a:t>Osveta </a:t>
            </a:r>
            <a:r>
              <a:rPr lang="hr-HR" i="1" dirty="0" err="1" smtClean="0"/>
              <a:t>Sitha</a:t>
            </a:r>
            <a:r>
              <a:rPr lang="hr-HR" dirty="0" smtClean="0"/>
              <a:t> nalazi se na 38. mjestu najgledanijih filmova svih vremena.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4.epizoda:NOVA NADA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 Taj film je prvi krenuo u distribuciju, ali je zapravo kronološki četvrti u sagi o </a:t>
            </a:r>
            <a:r>
              <a:rPr lang="hr-HR" i="1" dirty="0" smtClean="0"/>
              <a:t>Zvjezdanim ratovima</a:t>
            </a:r>
            <a:r>
              <a:rPr lang="hr-HR" dirty="0" smtClean="0"/>
              <a:t>.</a:t>
            </a:r>
          </a:p>
          <a:p>
            <a:r>
              <a:rPr lang="vi-VN" dirty="0" smtClean="0"/>
              <a:t>"Ratovi zvijezda" su sa zaradom od 461 milijun $ - 1,4 milijarde prilagođeno po inflaciji - postalinajkomercijalniji fil</a:t>
            </a:r>
            <a:r>
              <a:rPr lang="hr-HR" dirty="0" smtClean="0"/>
              <a:t>m</a:t>
            </a:r>
            <a:r>
              <a:rPr lang="vi-VN" dirty="0" smtClean="0"/>
              <a:t> 1970-ih a danas se nalaze i na listi 250 najboljih filmova kinematografije na siteu IMDb.com.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0"/>
            <a:ext cx="45719" cy="6858000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</p:txBody>
      </p:sp>
      <p:pic>
        <p:nvPicPr>
          <p:cNvPr id="7" name="Slika 6" descr="preuz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0"/>
            <a:ext cx="5472608" cy="68580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5.epizoda:CARSTVO UZVRAĆA UDARAC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epski znanstveno-fantastični film iz 1980. godine kojeg je režirao Irvin Kershner, producirao Gar</a:t>
            </a:r>
            <a:r>
              <a:rPr lang="hr-HR" dirty="0" smtClean="0"/>
              <a:t>y </a:t>
            </a:r>
            <a:r>
              <a:rPr lang="vi-VN" dirty="0" smtClean="0"/>
              <a:t>Kurtz, a napisali Leigh Brackett</a:t>
            </a:r>
            <a:r>
              <a:rPr lang="hr-HR" dirty="0" smtClean="0"/>
              <a:t> </a:t>
            </a:r>
            <a:r>
              <a:rPr lang="vi-VN" dirty="0" smtClean="0"/>
              <a:t>i Lawrence Kasdan prema priči Georgea Lucasa koji je također bio izvršni producent. To je sveukupno drugi film snimljen iz sage Zvjezdanih ratova, a peti po kronologiji događaja.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vi-VN" dirty="0" smtClean="0"/>
              <a:t>Radnja filma smještena je tri godine nakon događaja iz prethodnog nastavka - Nova nada. Galaktičko carstvo pod vodstvom okrutnog Dartha Vaderanalazi se u potjeri za Lukeo</a:t>
            </a:r>
            <a:r>
              <a:rPr lang="hr-HR" dirty="0" smtClean="0"/>
              <a:t>m</a:t>
            </a:r>
            <a:r>
              <a:rPr lang="vi-VN" dirty="0" smtClean="0"/>
              <a:t> Skywalkerom i ostalim članovima pobunjeničkog saveza. </a:t>
            </a:r>
            <a:endParaRPr lang="hr-HR" dirty="0" smtClean="0"/>
          </a:p>
          <a:p>
            <a:r>
              <a:rPr lang="hr-HR" dirty="0" smtClean="0"/>
              <a:t>Dok Vader proganja malu skupinu </a:t>
            </a:r>
            <a:r>
              <a:rPr lang="hr-HR" dirty="0" err="1" smtClean="0"/>
              <a:t>Lukeovih</a:t>
            </a:r>
            <a:r>
              <a:rPr lang="hr-HR" dirty="0" smtClean="0"/>
              <a:t> prijatelja - Han </a:t>
            </a:r>
            <a:r>
              <a:rPr lang="hr-HR" dirty="0" err="1" smtClean="0"/>
              <a:t>Soloa</a:t>
            </a:r>
            <a:r>
              <a:rPr lang="hr-HR" dirty="0" smtClean="0"/>
              <a:t>, princezu </a:t>
            </a:r>
            <a:r>
              <a:rPr lang="hr-HR" dirty="0" err="1" smtClean="0"/>
              <a:t>Leiu</a:t>
            </a:r>
            <a:r>
              <a:rPr lang="hr-HR" dirty="0" smtClean="0"/>
              <a:t> Organu i ostale - kroz galaksiju, </a:t>
            </a:r>
            <a:r>
              <a:rPr lang="hr-HR" dirty="0" err="1" smtClean="0"/>
              <a:t>Lukea</a:t>
            </a:r>
            <a:r>
              <a:rPr lang="hr-HR" dirty="0" smtClean="0"/>
              <a:t> sve o Sili uči stari Jedi vitez Yoda. Ali nakon što Vader zarobi </a:t>
            </a:r>
            <a:r>
              <a:rPr lang="hr-HR" dirty="0" err="1" smtClean="0"/>
              <a:t>Lukeove</a:t>
            </a:r>
            <a:r>
              <a:rPr lang="hr-HR" dirty="0" smtClean="0"/>
              <a:t> prijatelje, Luke mora odlučiti želi li završiti sa svojom obukom i postati pravi Jedi vitez ili se suočiti s Vaderom kako bi spasio svoje prijatelje.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r>
              <a:rPr lang="hr-HR" dirty="0" smtClean="0"/>
              <a:t>Nakon izuzetno teške produkcije, film </a:t>
            </a:r>
            <a:r>
              <a:rPr lang="hr-HR" i="1" dirty="0" smtClean="0"/>
              <a:t>Carstvo uzvraća udarac</a:t>
            </a:r>
            <a:r>
              <a:rPr lang="hr-HR" dirty="0" smtClean="0"/>
              <a:t> započeo je s kino distribucijom 21. svibnja 1980. godine te u početku dobio pomiješane kritike filmske struke, premda će u kasnijim godinama postati jedan od kritički najhvaljenijih filmova iz sage, a danas se smatra jednim od najboljih filmova ikad snimljenih.</a:t>
            </a:r>
            <a:endParaRPr lang="hr-HR" dirty="0"/>
          </a:p>
        </p:txBody>
      </p:sp>
      <p:pic>
        <p:nvPicPr>
          <p:cNvPr id="5" name="Rezervirano mjesto sadržaja 4" descr="star-wars-episode-v-the-empire-strikes-back18579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0"/>
            <a:ext cx="4716016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6:epizoda:POVRATAK JEDIJA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 epski znanstveno fantastični film iz 1983. godine za koji su scenarij napisali </a:t>
            </a:r>
            <a:r>
              <a:rPr lang="hr-HR" dirty="0" err="1" smtClean="0"/>
              <a:t>Georg</a:t>
            </a:r>
            <a:r>
              <a:rPr lang="hr-HR" dirty="0" smtClean="0"/>
              <a:t> Lucas i Lawrence </a:t>
            </a:r>
            <a:r>
              <a:rPr lang="hr-HR" dirty="0" err="1" smtClean="0"/>
              <a:t>Kasdan</a:t>
            </a:r>
            <a:r>
              <a:rPr lang="hr-HR" dirty="0" smtClean="0"/>
              <a:t>: režirao ga je Richard </a:t>
            </a:r>
            <a:r>
              <a:rPr lang="hr-HR" dirty="0" err="1" smtClean="0"/>
              <a:t>Marquand</a:t>
            </a:r>
            <a:r>
              <a:rPr lang="hr-HR" dirty="0" smtClean="0"/>
              <a:t>.</a:t>
            </a:r>
          </a:p>
          <a:p>
            <a:r>
              <a:rPr lang="hr-HR" dirty="0" smtClean="0"/>
              <a:t>  </a:t>
            </a:r>
            <a:r>
              <a:rPr lang="vi-VN" dirty="0" smtClean="0"/>
              <a:t>To je treći film iz ciklusa </a:t>
            </a:r>
            <a:r>
              <a:rPr lang="vi-VN" i="1" u="sng" dirty="0" smtClean="0"/>
              <a:t>Zvjezdani</a:t>
            </a:r>
            <a:r>
              <a:rPr lang="hr-HR" i="1" u="sng" dirty="0" smtClean="0"/>
              <a:t>h</a:t>
            </a:r>
            <a:r>
              <a:rPr lang="vi-VN" i="1" u="sng" dirty="0" smtClean="0"/>
              <a:t> ratova</a:t>
            </a:r>
            <a:r>
              <a:rPr lang="vi-VN" dirty="0" smtClean="0"/>
              <a:t>, šesti po kronologiji događaja radnje i prvi snimljen THX tehnologijom. </a:t>
            </a:r>
            <a:endParaRPr lang="hr-HR" dirty="0" smtClean="0"/>
          </a:p>
          <a:p>
            <a:r>
              <a:rPr lang="vi-VN" dirty="0" smtClean="0"/>
              <a:t>Radnja filma smještena je godinu dana nakon događaja iz prethodnoga nastavka </a:t>
            </a:r>
            <a:r>
              <a:rPr lang="vi-VN" i="1" dirty="0" smtClean="0"/>
              <a:t>Carstvo uzvraća udarac</a:t>
            </a:r>
            <a:r>
              <a:rPr lang="vi-VN" dirty="0" smtClean="0"/>
              <a:t>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hr-HR" dirty="0" smtClean="0"/>
              <a:t>Film su producirali </a:t>
            </a:r>
            <a:r>
              <a:rPr lang="hr-HR" dirty="0" err="1" smtClean="0"/>
              <a:t>Howard</a:t>
            </a:r>
            <a:r>
              <a:rPr lang="hr-HR" dirty="0" smtClean="0"/>
              <a:t> </a:t>
            </a:r>
            <a:r>
              <a:rPr lang="hr-HR" dirty="0" err="1" smtClean="0"/>
              <a:t>Kazanjian</a:t>
            </a:r>
            <a:r>
              <a:rPr lang="hr-HR" dirty="0" smtClean="0"/>
              <a:t> i kompanija </a:t>
            </a:r>
            <a:r>
              <a:rPr lang="hr-HR" dirty="0" err="1" smtClean="0"/>
              <a:t>Lucasfilm</a:t>
            </a:r>
            <a:r>
              <a:rPr lang="hr-HR" dirty="0" smtClean="0"/>
              <a:t>, a glavne su uloge u filmu ostvarili </a:t>
            </a:r>
            <a:r>
              <a:rPr lang="hr-HR" dirty="0" err="1" smtClean="0"/>
              <a:t>Mark</a:t>
            </a:r>
            <a:r>
              <a:rPr lang="hr-HR" dirty="0" smtClean="0"/>
              <a:t> </a:t>
            </a:r>
            <a:r>
              <a:rPr lang="hr-HR" dirty="0" err="1" smtClean="0"/>
              <a:t>Hamill</a:t>
            </a:r>
            <a:r>
              <a:rPr lang="hr-HR" dirty="0" smtClean="0"/>
              <a:t>,</a:t>
            </a:r>
            <a:r>
              <a:rPr lang="hr-HR" dirty="0" err="1" smtClean="0"/>
              <a:t>Harrison</a:t>
            </a:r>
            <a:r>
              <a:rPr lang="hr-HR" dirty="0" smtClean="0"/>
              <a:t> Ford, </a:t>
            </a:r>
            <a:r>
              <a:rPr lang="hr-HR" dirty="0" err="1" smtClean="0"/>
              <a:t>Carri</a:t>
            </a:r>
            <a:r>
              <a:rPr lang="hr-HR" dirty="0" smtClean="0"/>
              <a:t> </a:t>
            </a:r>
            <a:r>
              <a:rPr lang="hr-HR" dirty="0" err="1" smtClean="0"/>
              <a:t>Fisher</a:t>
            </a:r>
            <a:r>
              <a:rPr lang="hr-HR" dirty="0" smtClean="0"/>
              <a:t>, </a:t>
            </a:r>
            <a:r>
              <a:rPr lang="hr-HR" dirty="0" err="1" smtClean="0"/>
              <a:t>Billy</a:t>
            </a:r>
            <a:r>
              <a:rPr lang="hr-HR" dirty="0" smtClean="0"/>
              <a:t> </a:t>
            </a:r>
            <a:r>
              <a:rPr lang="hr-HR" dirty="0" err="1" smtClean="0"/>
              <a:t>Dee</a:t>
            </a:r>
            <a:r>
              <a:rPr lang="hr-HR" dirty="0" smtClean="0"/>
              <a:t> Williams, </a:t>
            </a:r>
            <a:r>
              <a:rPr lang="hr-HR" dirty="0" err="1" smtClean="0"/>
              <a:t>Anthony</a:t>
            </a:r>
            <a:r>
              <a:rPr lang="hr-HR" dirty="0" smtClean="0"/>
              <a:t> Daniels, David </a:t>
            </a:r>
            <a:r>
              <a:rPr lang="hr-HR" dirty="0" err="1" smtClean="0"/>
              <a:t>Prowse</a:t>
            </a:r>
            <a:r>
              <a:rPr lang="hr-HR" dirty="0" smtClean="0"/>
              <a:t>, </a:t>
            </a:r>
            <a:r>
              <a:rPr lang="hr-HR" dirty="0" err="1" smtClean="0"/>
              <a:t>Kenny</a:t>
            </a:r>
            <a:r>
              <a:rPr lang="hr-HR" dirty="0" smtClean="0"/>
              <a:t> Baker, </a:t>
            </a:r>
            <a:r>
              <a:rPr lang="hr-HR" dirty="0" err="1" smtClean="0"/>
              <a:t>Peter</a:t>
            </a:r>
            <a:r>
              <a:rPr lang="hr-HR" dirty="0" smtClean="0"/>
              <a:t> </a:t>
            </a:r>
            <a:r>
              <a:rPr lang="hr-HR" dirty="0" err="1" smtClean="0"/>
              <a:t>Mayhew</a:t>
            </a:r>
            <a:r>
              <a:rPr lang="hr-HR" dirty="0" smtClean="0"/>
              <a:t> i Frank </a:t>
            </a:r>
            <a:r>
              <a:rPr lang="hr-HR" dirty="0" err="1" smtClean="0"/>
              <a:t>Oz</a:t>
            </a:r>
            <a:r>
              <a:rPr lang="hr-HR" dirty="0" smtClean="0"/>
              <a:t>.</a:t>
            </a:r>
          </a:p>
          <a:p>
            <a:r>
              <a:rPr lang="hr-HR" dirty="0" smtClean="0"/>
              <a:t>Zlo </a:t>
            </a:r>
            <a:r>
              <a:rPr lang="hr-HR" dirty="0" err="1" smtClean="0"/>
              <a:t>Galaktičko</a:t>
            </a:r>
            <a:r>
              <a:rPr lang="hr-HR" dirty="0" smtClean="0"/>
              <a:t> carstvo pod vodstvom okrutnoga cara </a:t>
            </a:r>
            <a:r>
              <a:rPr lang="hr-HR" dirty="0" err="1" smtClean="0"/>
              <a:t>Palpatinea</a:t>
            </a:r>
            <a:r>
              <a:rPr lang="hr-HR" dirty="0" smtClean="0"/>
              <a:t> radi na izgradnji nove Zvijezde Smrti kako bi konačno uništili pobunjenički savez. </a:t>
            </a:r>
          </a:p>
          <a:p>
            <a:r>
              <a:rPr lang="hr-HR" dirty="0" smtClean="0"/>
              <a:t>Budući da </a:t>
            </a:r>
            <a:r>
              <a:rPr lang="hr-HR" dirty="0" err="1" smtClean="0"/>
              <a:t>Palpatine</a:t>
            </a:r>
            <a:r>
              <a:rPr lang="hr-HR" dirty="0" smtClean="0"/>
              <a:t> želi osobno nadgledati posljednju fazu njezine izgradnje, pobunjenička flota planira frontalni napad na Zvijezdu Smrti kako bi spriječila njezin nastanak te kako bi ubila </a:t>
            </a:r>
            <a:r>
              <a:rPr lang="hr-HR" dirty="0" err="1" smtClean="0"/>
              <a:t>Palpatinea</a:t>
            </a:r>
            <a:r>
              <a:rPr lang="hr-HR" dirty="0" smtClean="0"/>
              <a:t> i time napokon okončala postojanje carstva. 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1.epizoda:FATONSKA PRIJETNJA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 </a:t>
            </a:r>
            <a:r>
              <a:rPr lang="hr-HR" dirty="0" smtClean="0"/>
              <a:t>E</a:t>
            </a:r>
            <a:r>
              <a:rPr lang="vi-VN" dirty="0" smtClean="0"/>
              <a:t>pski znanstveno-fantastični film kojeg je napisao i režirao </a:t>
            </a:r>
            <a:r>
              <a:rPr lang="vi-VN" u="sng" dirty="0" smtClean="0"/>
              <a:t>George Lucas</a:t>
            </a:r>
            <a:r>
              <a:rPr lang="vi-VN" dirty="0" smtClean="0"/>
              <a:t>. To je četvrti snimljeni film iz sage</a:t>
            </a:r>
            <a:r>
              <a:rPr lang="hr-HR" dirty="0" smtClean="0"/>
              <a:t> </a:t>
            </a:r>
            <a:r>
              <a:rPr lang="vi-VN" i="1" u="sng" dirty="0" smtClean="0"/>
              <a:t>Zvjezdanih ratova</a:t>
            </a:r>
            <a:r>
              <a:rPr lang="hr-HR" dirty="0" smtClean="0"/>
              <a:t>,</a:t>
            </a:r>
            <a:r>
              <a:rPr lang="vi-VN" dirty="0" smtClean="0"/>
              <a:t> ali prvi po kronološkom redu događaja te prvi iz tzv.</a:t>
            </a:r>
            <a:r>
              <a:rPr lang="vi-VN" i="1" dirty="0" smtClean="0"/>
              <a:t>prequel trilogije</a:t>
            </a:r>
            <a:r>
              <a:rPr lang="vi-VN" dirty="0" smtClean="0"/>
              <a:t> serijala.</a:t>
            </a:r>
            <a:endParaRPr lang="hr-HR" dirty="0" smtClean="0"/>
          </a:p>
          <a:p>
            <a:r>
              <a:rPr lang="vi-VN" i="1" dirty="0" smtClean="0"/>
              <a:t>Fantomska prijetnja</a:t>
            </a:r>
            <a:r>
              <a:rPr lang="vi-VN" dirty="0" smtClean="0"/>
              <a:t> također je označila povratak Lucasa filmskoj produkciji nakon njegove 22-godišnje redateljske stanke; radi se o njegovom sveukupno četvrtom redateljskom uratku.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vi-VN" dirty="0" smtClean="0"/>
              <a:t>U međuvremenu Luke Skywalker, vođa pobunjenika iJedi vitez, vodi vlastitu bitku kako bi Dartha Vadera – svoga oca i bivšega Jedi viteza, nekoć znanog pod imenom Anakin – vratio s puta mračne strane Sile.</a:t>
            </a:r>
            <a:endParaRPr lang="hr-HR" dirty="0" smtClean="0"/>
          </a:p>
          <a:p>
            <a:r>
              <a:rPr lang="hr-HR" dirty="0" smtClean="0"/>
              <a:t>Redatelji David Lynch i David Cronenberg bili su u pregovorima za režiju posljednjega nastavka sage prije nego je taj zadatak preuzeo </a:t>
            </a:r>
            <a:r>
              <a:rPr lang="hr-HR" dirty="0" err="1" smtClean="0"/>
              <a:t>Marquand</a:t>
            </a:r>
            <a:r>
              <a:rPr lang="hr-HR" dirty="0" smtClean="0"/>
              <a:t>. Produkcijski tim koristio je </a:t>
            </a:r>
            <a:r>
              <a:rPr lang="hr-HR" dirty="0" err="1" smtClean="0"/>
              <a:t>Lucasove</a:t>
            </a:r>
            <a:r>
              <a:rPr lang="hr-HR" dirty="0" smtClean="0"/>
              <a:t> nacrte priče tijekom </a:t>
            </a:r>
            <a:r>
              <a:rPr lang="hr-HR" dirty="0" err="1" smtClean="0"/>
              <a:t>pretprodukcije</a:t>
            </a:r>
            <a:r>
              <a:rPr lang="hr-HR" dirty="0" smtClean="0"/>
              <a:t>: Lucas, </a:t>
            </a:r>
            <a:r>
              <a:rPr lang="hr-HR" dirty="0" err="1" smtClean="0"/>
              <a:t>Kasdan</a:t>
            </a:r>
            <a:r>
              <a:rPr lang="hr-HR" dirty="0" smtClean="0"/>
              <a:t>, </a:t>
            </a:r>
            <a:r>
              <a:rPr lang="hr-HR" dirty="0" err="1" smtClean="0"/>
              <a:t>Marquand</a:t>
            </a:r>
            <a:r>
              <a:rPr lang="hr-HR" dirty="0" smtClean="0"/>
              <a:t> i producent </a:t>
            </a:r>
            <a:r>
              <a:rPr lang="hr-HR" dirty="0" err="1" smtClean="0"/>
              <a:t>Kazanjian</a:t>
            </a:r>
            <a:r>
              <a:rPr lang="hr-HR" dirty="0" smtClean="0"/>
              <a:t> proveli su zajedno dva tjedna kako bi, pišući scenarij, detaljno razradili priču filma.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r>
              <a:rPr lang="hr-HR" dirty="0" smtClean="0"/>
              <a:t>Film je u kino distribuciju pušten 25. svibnja 1983. godine uz uglavnom pozitivne kritike. Zarada filma u kinima diljem svijeta iznosi više od 475 milijuna dolara.</a:t>
            </a:r>
            <a:endParaRPr lang="hr-HR" dirty="0"/>
          </a:p>
        </p:txBody>
      </p:sp>
      <p:pic>
        <p:nvPicPr>
          <p:cNvPr id="6" name="Rezervirano mjesto sadržaja 5" descr="Return_of_the_Jedi_2004_cov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0"/>
            <a:ext cx="4644008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7.epizoda:SILA SE BUDI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To je sveukupno sedmi nastavak franšize Zvjezdanih ratova u kojemu su glavne uloge ostvarili John Boyega, Daisy Ridley, Adam Driver, Oscar Isaac, </a:t>
            </a:r>
            <a:r>
              <a:rPr lang="vi-VN" u="sng" dirty="0" smtClean="0"/>
              <a:t>Andy Serkis</a:t>
            </a:r>
            <a:r>
              <a:rPr lang="vi-VN" dirty="0" smtClean="0"/>
              <a:t>, Domhnall Gleeson i Max von Sydow</a:t>
            </a:r>
            <a:r>
              <a:rPr lang="hr-HR" dirty="0" smtClean="0"/>
              <a:t> </a:t>
            </a:r>
            <a:r>
              <a:rPr lang="vi-VN" dirty="0" smtClean="0"/>
              <a:t>uz Harrisona Forda, Carrie Fisher, Marka Hamilla, Anthonyja Danielsa,Petera Mayhewa i Kennyja Bakera koji repriziraju svoje uloge iz prijašnjih nastavaka. Priča filma odvija se 30 godina nakon događaja opisanih u filmu Povratak Jedija (iz 1983. godine)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Nakon što je 2012. godine kompanija Walt Disney </a:t>
            </a:r>
            <a:r>
              <a:rPr lang="hr-HR" dirty="0" err="1" smtClean="0"/>
              <a:t>Pictures</a:t>
            </a:r>
            <a:r>
              <a:rPr lang="hr-HR" dirty="0" smtClean="0"/>
              <a:t> otkupila prava na franšizu od </a:t>
            </a:r>
            <a:r>
              <a:rPr lang="hr-HR" dirty="0" err="1" smtClean="0"/>
              <a:t>Lucasfilma</a:t>
            </a:r>
            <a:r>
              <a:rPr lang="hr-HR" dirty="0" smtClean="0"/>
              <a:t>, objavljeni su planovi za novu </a:t>
            </a:r>
            <a:r>
              <a:rPr lang="hr-HR" dirty="0" err="1" smtClean="0"/>
              <a:t>trilogiju</a:t>
            </a:r>
            <a:r>
              <a:rPr lang="hr-HR" i="1" dirty="0" err="1" smtClean="0"/>
              <a:t>Zvjezdanih</a:t>
            </a:r>
            <a:r>
              <a:rPr lang="hr-HR" i="1" dirty="0" smtClean="0"/>
              <a:t> ratova</a:t>
            </a:r>
            <a:r>
              <a:rPr lang="hr-HR" dirty="0" smtClean="0"/>
              <a:t>. </a:t>
            </a:r>
          </a:p>
          <a:p>
            <a:r>
              <a:rPr lang="vi-VN" dirty="0" smtClean="0"/>
              <a:t>Film </a:t>
            </a:r>
            <a:r>
              <a:rPr lang="vi-VN" i="1" dirty="0" smtClean="0"/>
              <a:t>Sila se budi</a:t>
            </a:r>
            <a:r>
              <a:rPr lang="vi-VN" dirty="0" smtClean="0"/>
              <a:t> prvi je snimljeni film iz nove trilogije nakon otkupa prava kojeg su producirali Kathleen Kennedy, J. J. Abrams i njegov dugogodišnji suradnik Bryan Burk. Kreator cijele franšize, George Lucas, na ovom filmu radio je kao kreativni savjetnik, a to će također biti i na sljedećim filmovima iz planirane trilogije</a:t>
            </a:r>
            <a:endParaRPr lang="hr-HR" dirty="0" smtClean="0"/>
          </a:p>
          <a:p>
            <a:r>
              <a:rPr lang="hr-HR" dirty="0" err="1" smtClean="0"/>
              <a:t>Abrams</a:t>
            </a:r>
            <a:r>
              <a:rPr lang="hr-HR" dirty="0" smtClean="0"/>
              <a:t> je režirao film prema scenariju kojeg je napisao skupa s Lawrenceom </a:t>
            </a:r>
            <a:r>
              <a:rPr lang="hr-HR" dirty="0" err="1" smtClean="0"/>
              <a:t>Kasdanom</a:t>
            </a:r>
            <a:r>
              <a:rPr lang="hr-HR" dirty="0" smtClean="0"/>
              <a:t>, jednim od scenarista filmova iz originalne trilogije Carstvo uzvraća udarac (iz 1980. godine) i </a:t>
            </a:r>
            <a:r>
              <a:rPr lang="hr-HR" i="1" dirty="0" smtClean="0"/>
              <a:t>Povratak </a:t>
            </a:r>
            <a:r>
              <a:rPr lang="hr-HR" i="1" dirty="0" err="1" smtClean="0"/>
              <a:t>Jedija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vi-VN" dirty="0" smtClean="0"/>
              <a:t>Abrams i Kasdan prepravili su originalnu ideju za priču autora Michaela Arndta, koji je također osmislio kostur radnje filma.</a:t>
            </a:r>
            <a:endParaRPr lang="hr-HR" dirty="0" smtClean="0"/>
          </a:p>
          <a:p>
            <a:r>
              <a:rPr lang="en-US" dirty="0" smtClean="0"/>
              <a:t>Film </a:t>
            </a:r>
            <a:r>
              <a:rPr lang="en-US" i="1" dirty="0" err="1" smtClean="0"/>
              <a:t>Sila</a:t>
            </a:r>
            <a:r>
              <a:rPr lang="en-US" i="1" dirty="0" smtClean="0"/>
              <a:t> se </a:t>
            </a:r>
            <a:r>
              <a:rPr lang="en-US" i="1" dirty="0" err="1" smtClean="0"/>
              <a:t>budi</a:t>
            </a:r>
            <a:r>
              <a:rPr lang="en-US" dirty="0" smtClean="0"/>
              <a:t> </a:t>
            </a:r>
            <a:r>
              <a:rPr lang="en-US" dirty="0" err="1" smtClean="0"/>
              <a:t>producirale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Walt Disney Pictures, </a:t>
            </a:r>
            <a:r>
              <a:rPr lang="en-US" dirty="0" err="1" smtClean="0"/>
              <a:t>Lucasfilm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Bad Robot Productions, a </a:t>
            </a:r>
            <a:r>
              <a:rPr lang="en-US" dirty="0" err="1" smtClean="0"/>
              <a:t>službeni</a:t>
            </a:r>
            <a:r>
              <a:rPr lang="en-US" dirty="0" smtClean="0"/>
              <a:t> </a:t>
            </a:r>
            <a:r>
              <a:rPr lang="en-US" dirty="0" err="1" smtClean="0"/>
              <a:t>svjetski</a:t>
            </a:r>
            <a:r>
              <a:rPr lang="en-US" dirty="0" smtClean="0"/>
              <a:t> distributer </a:t>
            </a:r>
            <a:r>
              <a:rPr lang="en-US" dirty="0" err="1" smtClean="0"/>
              <a:t>filma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Walt Disney Studios.</a:t>
            </a:r>
            <a:endParaRPr lang="hr-HR" dirty="0" smtClean="0"/>
          </a:p>
          <a:p>
            <a:r>
              <a:rPr lang="hr-HR" dirty="0" smtClean="0"/>
              <a:t>Snimanje filma započelo je u travnju 2014. godine u  Abu </a:t>
            </a:r>
            <a:r>
              <a:rPr lang="hr-HR" dirty="0" err="1" smtClean="0"/>
              <a:t>Dhabiju</a:t>
            </a:r>
            <a:r>
              <a:rPr lang="hr-HR" dirty="0" smtClean="0"/>
              <a:t> i Islandu, a završilo u studenom iste godine u Abu </a:t>
            </a:r>
            <a:r>
              <a:rPr lang="hr-HR" dirty="0" err="1" smtClean="0"/>
              <a:t>Dhabiju</a:t>
            </a:r>
            <a:r>
              <a:rPr lang="hr-HR" dirty="0" smtClean="0"/>
              <a:t> i u studijima </a:t>
            </a:r>
            <a:r>
              <a:rPr lang="hr-HR" dirty="0" err="1" smtClean="0"/>
              <a:t>Pinewood</a:t>
            </a:r>
            <a:r>
              <a:rPr lang="hr-HR" dirty="0" smtClean="0"/>
              <a:t> u Engleskoj.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r>
              <a:rPr lang="hr-HR" dirty="0" smtClean="0"/>
              <a:t>Film </a:t>
            </a:r>
            <a:r>
              <a:rPr lang="hr-HR" i="1" dirty="0" smtClean="0"/>
              <a:t>Sila se budi</a:t>
            </a:r>
            <a:r>
              <a:rPr lang="hr-HR" dirty="0" smtClean="0"/>
              <a:t> sa svojom službenom kino distribucijom u kinima diljem svijeta krenut će 18.prosinca 2015. god-ne.</a:t>
            </a:r>
            <a:endParaRPr lang="hr-HR" dirty="0"/>
          </a:p>
        </p:txBody>
      </p:sp>
      <p:pic>
        <p:nvPicPr>
          <p:cNvPr id="5" name="Rezervirano mjesto sadržaja 4" descr="Sila_se_bud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0107" y="0"/>
            <a:ext cx="4503894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440565" y="2967335"/>
            <a:ext cx="62628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HVALA NA PAŽNJI</a:t>
            </a:r>
            <a:endParaRPr lang="hr-H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4383480" y="296733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hr-H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2482752" y="5534561"/>
            <a:ext cx="6661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Arial" pitchFamily="34" charset="0"/>
                <a:cs typeface="Arial" pitchFamily="34" charset="0"/>
              </a:rPr>
              <a:t>Izradili:Matija </a:t>
            </a:r>
            <a:r>
              <a:rPr lang="hr-HR" sz="3600" dirty="0" err="1" smtClean="0">
                <a:latin typeface="Arial" pitchFamily="34" charset="0"/>
                <a:cs typeface="Arial" pitchFamily="34" charset="0"/>
              </a:rPr>
              <a:t>Sigurin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 i Luka </a:t>
            </a:r>
            <a:r>
              <a:rPr lang="hr-HR" sz="3600" dirty="0" err="1" smtClean="0">
                <a:latin typeface="Arial" pitchFamily="34" charset="0"/>
                <a:cs typeface="Arial" pitchFamily="34" charset="0"/>
              </a:rPr>
              <a:t>Šuperina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600" smtClean="0">
                <a:latin typeface="Arial" pitchFamily="34" charset="0"/>
                <a:cs typeface="Arial" pitchFamily="34" charset="0"/>
              </a:rPr>
              <a:t>raz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. 6b i 6a.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23528" y="692696"/>
            <a:ext cx="4038600" cy="5390059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Radnja filma prati Jedi viteza Qui-Gon Jinna i njegovog učenika Obija-Wan Kenobija</a:t>
            </a:r>
            <a:r>
              <a:rPr lang="hr-HR" dirty="0" smtClean="0"/>
              <a:t> </a:t>
            </a:r>
            <a:r>
              <a:rPr lang="vi-VN" dirty="0" smtClean="0"/>
              <a:t>koji prate i štite kraljicu Amidalu tijekom njezinog putovanja s planeta Naboo na planet Coruscant u nadi da će pronaći mirovno rješenje za međugalaktički spor oko uvođenja trgovačkog poreza. </a:t>
            </a:r>
            <a:endParaRPr lang="hr-HR" dirty="0"/>
          </a:p>
        </p:txBody>
      </p:sp>
      <p:pic>
        <p:nvPicPr>
          <p:cNvPr id="7" name="Rezervirano mjesto sadržaja 6" descr="Star_Wars_Phantom_Menace_post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30283" y="0"/>
            <a:ext cx="4313717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U filmu se također upoznajemo i s mladim Anakinom Skywalkerom prije nego je postao Jedi vitez, a portretiran je kao mladi dječak-rob koji se čini neobično ispunjen snagom Sile; u isto vrijeme vitezi se moraju suprotstaviti tajanstvenom povratku Sitha.</a:t>
            </a:r>
            <a:endParaRPr lang="hr-HR" dirty="0" smtClean="0"/>
          </a:p>
          <a:p>
            <a:r>
              <a:rPr lang="hr-HR" dirty="0" smtClean="0"/>
              <a:t>Lucas je produkciju ovog filma započeo nakon što je zaključio da je tehnologija filmskih vizualnih efekata napredovala do razine onoga što je on želio vidjeti u četvrtom filmu sage. Snimanje filma odvijalo se tijekom 1997.godine (započelo je 26. lipnja 1997.) na raznim lokacijama koje su uključivale filmske studije </a:t>
            </a:r>
            <a:r>
              <a:rPr lang="hr-HR" dirty="0" err="1" smtClean="0"/>
              <a:t>Leavesden</a:t>
            </a:r>
            <a:r>
              <a:rPr lang="hr-HR" dirty="0" smtClean="0"/>
              <a:t>  i pustinju u Tunisu. Specijalni efekti u filmu sadržavali su dugačke kompjuterski-generirane sekvence (CGI), a neki likovi i lokacije bile su u potpunosti digitalizirane te nisu postojale u stvarnom svijetu.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Film je svoju kino distribuciju započeo 19. svibnja 1999. godine, šesnaest godina nakon premijere prethodnog filma iz sage </a:t>
            </a:r>
            <a:r>
              <a:rPr lang="hr-HR" i="1" dirty="0" smtClean="0"/>
              <a:t>Zvjezdanih ratova</a:t>
            </a:r>
            <a:r>
              <a:rPr lang="hr-HR" dirty="0" smtClean="0"/>
              <a:t> -Povratak </a:t>
            </a:r>
            <a:r>
              <a:rPr lang="hr-HR" dirty="0" err="1" smtClean="0"/>
              <a:t>Jedija</a:t>
            </a:r>
            <a:r>
              <a:rPr lang="hr-HR" dirty="0" smtClean="0"/>
              <a:t> (25. svibnja 1983. godine). Početak distribucije filma popraćen je izrazitom medijskom pažnjom i velikim iščekivanjem zbog toga što su prethodni nastavci stvorili milijune obožavatelja diljem svijeta. Unatoč pomiješanim kritikama koje su uglavnom hvalile specijalne efekte i akcijske sekvence, ali izrazito kritizirale scenarij, karakterizaciju likova i glumu, </a:t>
            </a:r>
            <a:r>
              <a:rPr lang="hr-HR" dirty="0" err="1" smtClean="0"/>
              <a:t>film</a:t>
            </a:r>
            <a:r>
              <a:rPr lang="hr-HR" i="1" dirty="0" err="1" smtClean="0"/>
              <a:t>Fantomska</a:t>
            </a:r>
            <a:r>
              <a:rPr lang="hr-HR" i="1" dirty="0" smtClean="0"/>
              <a:t> prijetnja</a:t>
            </a:r>
            <a:r>
              <a:rPr lang="hr-HR" dirty="0" smtClean="0"/>
              <a:t> ukupno je na svjetskim kino blagajnama utržio 924,3 milijuna dolara čime je postao najgledaniji film iz serijala </a:t>
            </a:r>
            <a:r>
              <a:rPr lang="hr-HR" i="1" dirty="0" smtClean="0"/>
              <a:t>Zvjezdanih ratova</a:t>
            </a:r>
            <a:r>
              <a:rPr lang="hr-HR" dirty="0" smtClean="0"/>
              <a:t>(bez podešavanja inflacije). U veljači 2012. godine u kino distribuciju krenula je 3D verzija filma koja je zaradila dodanih 102,7 milijuna dolara čime je sveukupni box-office rezultat filma prešao jednu milijardu dolara i zauzeo 13. mjesto na listi najgledanijih filmova svih vremena.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2.epizoda:KLONOVI NAPADAJU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r>
              <a:rPr lang="hr-HR" dirty="0" smtClean="0"/>
              <a:t> godine kojeg je režirao George Lucas, a čiji su scenarij zajedno napisali Lucas i </a:t>
            </a:r>
            <a:r>
              <a:rPr lang="hr-HR" dirty="0" err="1" smtClean="0"/>
              <a:t>Jonathan</a:t>
            </a:r>
            <a:r>
              <a:rPr lang="hr-HR" dirty="0" smtClean="0"/>
              <a:t> </a:t>
            </a:r>
            <a:r>
              <a:rPr lang="hr-HR" dirty="0" err="1" smtClean="0"/>
              <a:t>Hales</a:t>
            </a:r>
            <a:r>
              <a:rPr lang="hr-HR" dirty="0" smtClean="0"/>
              <a:t>. Radi se o sveukupno petom nastavku </a:t>
            </a:r>
            <a:r>
              <a:rPr lang="hr-HR" dirty="0" err="1" smtClean="0"/>
              <a:t>sage</a:t>
            </a:r>
            <a:r>
              <a:rPr lang="hr-HR" i="1" dirty="0" err="1" smtClean="0"/>
              <a:t>Zvjezdanih</a:t>
            </a:r>
            <a:r>
              <a:rPr lang="hr-HR" i="1" dirty="0" smtClean="0"/>
              <a:t> ratova</a:t>
            </a:r>
            <a:r>
              <a:rPr lang="hr-HR" dirty="0" smtClean="0"/>
              <a:t> i drugom nastavku kompletnog serijala po kronološkom redu. Ukupnog trajanja od 142 minute to je ujedno i najduži film kompletne sage.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Radnja filma odvija se 10 godina nakon događaja iz filma Zvjezdani ratovi - Epizoda I: Fantomska prijetnja, u vrijeme kada se cjelokupna galaksija nalazi na rubu građanskog rat.</a:t>
            </a:r>
            <a:endParaRPr lang="hr-HR" dirty="0" smtClean="0"/>
          </a:p>
          <a:p>
            <a:r>
              <a:rPr lang="hr-HR" dirty="0" smtClean="0"/>
              <a:t> Pod vodstvom </a:t>
            </a:r>
            <a:r>
              <a:rPr lang="hr-HR" dirty="0" err="1" smtClean="0"/>
              <a:t>Jedija</a:t>
            </a:r>
            <a:r>
              <a:rPr lang="hr-HR" dirty="0" smtClean="0"/>
              <a:t>-odmetnika grofa </a:t>
            </a:r>
            <a:r>
              <a:rPr lang="hr-HR" dirty="0" err="1" smtClean="0"/>
              <a:t>Dookua</a:t>
            </a:r>
            <a:r>
              <a:rPr lang="hr-HR" dirty="0" smtClean="0"/>
              <a:t>, tisuće planetarnih sistema prijete odcjepljenjem iz </a:t>
            </a:r>
            <a:r>
              <a:rPr lang="hr-HR" dirty="0" err="1" smtClean="0"/>
              <a:t>Galaktičke</a:t>
            </a:r>
            <a:r>
              <a:rPr lang="hr-HR" dirty="0" smtClean="0"/>
              <a:t> republike. Nakon pokušaja atentata na senatoricu </a:t>
            </a:r>
            <a:r>
              <a:rPr lang="hr-HR" dirty="0" err="1" smtClean="0"/>
              <a:t>Padmé</a:t>
            </a:r>
            <a:r>
              <a:rPr lang="hr-HR" dirty="0" smtClean="0"/>
              <a:t> </a:t>
            </a:r>
            <a:r>
              <a:rPr lang="hr-HR" dirty="0" err="1" smtClean="0"/>
              <a:t>Amidalu</a:t>
            </a:r>
            <a:r>
              <a:rPr lang="hr-HR" dirty="0" smtClean="0"/>
              <a:t>, bivšu kraljicu planeta Naboo, Jedi učeniku </a:t>
            </a:r>
            <a:r>
              <a:rPr lang="hr-HR" dirty="0" err="1" smtClean="0"/>
              <a:t>Anakinu</a:t>
            </a:r>
            <a:r>
              <a:rPr lang="hr-HR" dirty="0" smtClean="0"/>
              <a:t> </a:t>
            </a:r>
            <a:r>
              <a:rPr lang="hr-HR" dirty="0" err="1" smtClean="0"/>
              <a:t>Skywalkeru</a:t>
            </a:r>
            <a:r>
              <a:rPr lang="hr-HR" dirty="0" smtClean="0"/>
              <a:t> dodijeljen je zadatak da ju čuva dok njegov mentor Obi-</a:t>
            </a:r>
            <a:r>
              <a:rPr lang="hr-HR" dirty="0" err="1" smtClean="0"/>
              <a:t>Wan</a:t>
            </a:r>
            <a:r>
              <a:rPr lang="hr-HR" dirty="0" smtClean="0"/>
              <a:t> </a:t>
            </a:r>
            <a:r>
              <a:rPr lang="hr-HR" dirty="0" err="1" smtClean="0"/>
              <a:t>Kenobi</a:t>
            </a:r>
            <a:r>
              <a:rPr lang="hr-HR" dirty="0" smtClean="0"/>
              <a:t> istražuje tko stoji iza atentata.   </a:t>
            </a:r>
            <a:endParaRPr lang="hr-HR" dirty="0"/>
          </a:p>
        </p:txBody>
      </p:sp>
      <p:pic>
        <p:nvPicPr>
          <p:cNvPr id="7" name="Rezervirano mjesto sadržaja 6" descr="51BGV8AJ4R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26777" y="0"/>
            <a:ext cx="4510542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vi-VN" dirty="0" smtClean="0"/>
              <a:t>Uskoro se Anakin, Padme i Obi-Wan nađu u središtu separatističkog teritorija i na početku nove prijetnje galaksiji - ratova klonova.</a:t>
            </a:r>
            <a:endParaRPr lang="hr-HR" dirty="0" smtClean="0"/>
          </a:p>
          <a:p>
            <a:r>
              <a:rPr lang="vi-VN" dirty="0" smtClean="0"/>
              <a:t>Film je sa službenom kino distribucijom započeo 16. svibnja 2002. godine i bio je prvi u povijesti koji je u potpunosti snimljen u visoko-razlučivom sistemu od 24 sličice u sekundi. Kritike su bile raznolike - od pomiješanih do pozitivnih,a sam je film bio veliki komercijalni uspjeh; međutim, postao je prvi film u franšizi </a:t>
            </a:r>
            <a:r>
              <a:rPr lang="vi-VN" i="1" dirty="0" smtClean="0"/>
              <a:t>Zvjezdanih ratova</a:t>
            </a:r>
            <a:r>
              <a:rPr lang="vi-VN" dirty="0" smtClean="0"/>
              <a:t> koji na kraju godine nije postao najgledaniji</a:t>
            </a:r>
            <a:r>
              <a:rPr lang="hr-HR" dirty="0" smtClean="0"/>
              <a:t> </a:t>
            </a:r>
            <a:r>
              <a:rPr lang="vi-VN" dirty="0" smtClean="0"/>
              <a:t> film na box-officeu.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3.epizoda:OSVETA SITHA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 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vi-VN" dirty="0" smtClean="0"/>
              <a:t>merički epski znanstveno-fantastični film iz 2005.godine kojeg je napisao i režirao George Lucas. To je sveukupno šesti snimljeni film iz sage </a:t>
            </a:r>
            <a:r>
              <a:rPr lang="vi-VN" i="1" dirty="0" smtClean="0"/>
              <a:t>Zvjezdanih ratova</a:t>
            </a:r>
            <a:r>
              <a:rPr lang="vi-VN" dirty="0" smtClean="0"/>
              <a:t>, ali treći ako se gleda kronologija događaja u radnji serijala.</a:t>
            </a:r>
            <a:endParaRPr lang="hr-HR" dirty="0" smtClean="0"/>
          </a:p>
          <a:p>
            <a:r>
              <a:rPr lang="vi-VN" dirty="0" smtClean="0"/>
              <a:t>Radnja filma odvija se tri godine nakon početka ratova klonova. Jedi vitezovi</a:t>
            </a:r>
            <a:r>
              <a:rPr lang="hr-HR" dirty="0" smtClean="0"/>
              <a:t> </a:t>
            </a:r>
            <a:r>
              <a:rPr lang="vi-VN" dirty="0" smtClean="0"/>
              <a:t>raštrkani su kroz cijelu galaksiju u kojoj vode veliku vojsku klonova u ratu</a:t>
            </a:r>
            <a:r>
              <a:rPr lang="hr-HR" dirty="0" smtClean="0"/>
              <a:t> </a:t>
            </a:r>
            <a:r>
              <a:rPr lang="vi-VN" dirty="0" smtClean="0"/>
              <a:t>protiv separatista. Jedi vijeće šalje Jedi viteza Obija-Wan Kenobija da eliminira zlog generala Grievousa, vođu separatističke vojske. </a:t>
            </a:r>
            <a:endParaRPr lang="hr-H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hnički">
  <a:themeElements>
    <a:clrScheme name="Tehnički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hnički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157</Words>
  <Application>Microsoft Office PowerPoint</Application>
  <PresentationFormat>Prikaz na zaslonu (4:3)</PresentationFormat>
  <Paragraphs>55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27" baseType="lpstr">
      <vt:lpstr>Tehnički</vt:lpstr>
      <vt:lpstr>Slajd 1</vt:lpstr>
      <vt:lpstr>1.epizoda:FATONSKA PRIJETNJA</vt:lpstr>
      <vt:lpstr>Slajd 3</vt:lpstr>
      <vt:lpstr>Slajd 4</vt:lpstr>
      <vt:lpstr>Slajd 5</vt:lpstr>
      <vt:lpstr>2.epizoda:KLONOVI NAPADAJU</vt:lpstr>
      <vt:lpstr>Slajd 7</vt:lpstr>
      <vt:lpstr>Slajd 8</vt:lpstr>
      <vt:lpstr>3.epizoda:OSVETA SITHA</vt:lpstr>
      <vt:lpstr>Slajd 10</vt:lpstr>
      <vt:lpstr>Slajd 11</vt:lpstr>
      <vt:lpstr>Slajd 12</vt:lpstr>
      <vt:lpstr>4.epizoda:NOVA NADA</vt:lpstr>
      <vt:lpstr>Slajd 14</vt:lpstr>
      <vt:lpstr>5.epizoda:CARSTVO UZVRAĆA UDARAC</vt:lpstr>
      <vt:lpstr>Slajd 16</vt:lpstr>
      <vt:lpstr>Slajd 17</vt:lpstr>
      <vt:lpstr>6:epizoda:POVRATAK JEDIJA</vt:lpstr>
      <vt:lpstr>Slajd 19</vt:lpstr>
      <vt:lpstr>Slajd 20</vt:lpstr>
      <vt:lpstr>Slajd 21</vt:lpstr>
      <vt:lpstr>7.epizoda:SILA SE BUDI</vt:lpstr>
      <vt:lpstr>Slajd 23</vt:lpstr>
      <vt:lpstr>Slajd 24</vt:lpstr>
      <vt:lpstr>Slajd 25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WARS FILM</dc:title>
  <dc:creator>korisnik</dc:creator>
  <cp:lastModifiedBy>korisnik</cp:lastModifiedBy>
  <cp:revision>30</cp:revision>
  <dcterms:created xsi:type="dcterms:W3CDTF">2016-04-26T08:35:38Z</dcterms:created>
  <dcterms:modified xsi:type="dcterms:W3CDTF">2016-05-18T12:43:16Z</dcterms:modified>
</cp:coreProperties>
</file>