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8" r:id="rId3"/>
    <p:sldId id="292" r:id="rId4"/>
    <p:sldId id="269" r:id="rId5"/>
    <p:sldId id="264" r:id="rId6"/>
    <p:sldId id="261" r:id="rId7"/>
    <p:sldId id="259" r:id="rId8"/>
    <p:sldId id="260" r:id="rId9"/>
    <p:sldId id="263" r:id="rId10"/>
    <p:sldId id="284" r:id="rId11"/>
    <p:sldId id="286" r:id="rId12"/>
    <p:sldId id="270" r:id="rId13"/>
    <p:sldId id="271" r:id="rId14"/>
    <p:sldId id="265" r:id="rId15"/>
    <p:sldId id="266" r:id="rId16"/>
    <p:sldId id="282" r:id="rId17"/>
    <p:sldId id="288" r:id="rId18"/>
    <p:sldId id="267" r:id="rId19"/>
    <p:sldId id="291" r:id="rId20"/>
    <p:sldId id="280" r:id="rId21"/>
    <p:sldId id="272" r:id="rId22"/>
    <p:sldId id="293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BD4EA-C0EE-4E22-9455-1C6436555924}" type="datetimeFigureOut">
              <a:rPr lang="hr-HR" smtClean="0"/>
              <a:pPr/>
              <a:t>2.1.2013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930FB-0E7F-48EE-99F0-933356DC75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8545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9E7E-4E24-4DF6-8F8A-FDC87316B615}" type="datetimeFigureOut">
              <a:rPr lang="hr-HR" smtClean="0"/>
              <a:pPr/>
              <a:t>2.1.2013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0A8AC7-8864-470A-B389-0DDB44D5B51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9E7E-4E24-4DF6-8F8A-FDC87316B615}" type="datetimeFigureOut">
              <a:rPr lang="hr-HR" smtClean="0"/>
              <a:pPr/>
              <a:t>2.1.2013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AC7-8864-470A-B389-0DDB44D5B51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9E7E-4E24-4DF6-8F8A-FDC87316B615}" type="datetimeFigureOut">
              <a:rPr lang="hr-HR" smtClean="0"/>
              <a:pPr/>
              <a:t>2.1.2013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AC7-8864-470A-B389-0DDB44D5B51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9E7E-4E24-4DF6-8F8A-FDC87316B615}" type="datetimeFigureOut">
              <a:rPr lang="hr-HR" smtClean="0"/>
              <a:pPr/>
              <a:t>2.1.2013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0A8AC7-8864-470A-B389-0DDB44D5B51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9E7E-4E24-4DF6-8F8A-FDC87316B615}" type="datetimeFigureOut">
              <a:rPr lang="hr-HR" smtClean="0"/>
              <a:pPr/>
              <a:t>2.1.2013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AC7-8864-470A-B389-0DDB44D5B51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9E7E-4E24-4DF6-8F8A-FDC87316B615}" type="datetimeFigureOut">
              <a:rPr lang="hr-HR" smtClean="0"/>
              <a:pPr/>
              <a:t>2.1.2013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AC7-8864-470A-B389-0DDB44D5B51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9E7E-4E24-4DF6-8F8A-FDC87316B615}" type="datetimeFigureOut">
              <a:rPr lang="hr-HR" smtClean="0"/>
              <a:pPr/>
              <a:t>2.1.2013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0A8AC7-8864-470A-B389-0DDB44D5B51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9E7E-4E24-4DF6-8F8A-FDC87316B615}" type="datetimeFigureOut">
              <a:rPr lang="hr-HR" smtClean="0"/>
              <a:pPr/>
              <a:t>2.1.2013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AC7-8864-470A-B389-0DDB44D5B51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9E7E-4E24-4DF6-8F8A-FDC87316B615}" type="datetimeFigureOut">
              <a:rPr lang="hr-HR" smtClean="0"/>
              <a:pPr/>
              <a:t>2.1.2013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AC7-8864-470A-B389-0DDB44D5B51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9E7E-4E24-4DF6-8F8A-FDC87316B615}" type="datetimeFigureOut">
              <a:rPr lang="hr-HR" smtClean="0"/>
              <a:pPr/>
              <a:t>2.1.2013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AC7-8864-470A-B389-0DDB44D5B51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9E7E-4E24-4DF6-8F8A-FDC87316B615}" type="datetimeFigureOut">
              <a:rPr lang="hr-HR" smtClean="0"/>
              <a:pPr/>
              <a:t>2.1.2013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8AC7-8864-470A-B389-0DDB44D5B51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A39E7E-4E24-4DF6-8F8A-FDC87316B615}" type="datetimeFigureOut">
              <a:rPr lang="hr-HR" smtClean="0"/>
              <a:pPr/>
              <a:t>2.1.2013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0A8AC7-8864-470A-B389-0DDB44D5B51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google.com/maps?z=17&amp;layer=c&amp;cbll=45.284225,16.432975&amp;panoid=my2OZNzkG-RhnpubNdxLYQ&amp;cbp=12,-115.21472392638037,,-2,0.8282208588957032&amp;hl=h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Kp0A73FnZo&amp;feature=youtu.be" TargetMode="External"/><Relationship Id="rId2" Type="http://schemas.openxmlformats.org/officeDocument/2006/relationships/hyperlink" Target="http://www.youtube.com/watch?v=48VKMkPP3B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yDSh0Ch9B4c&amp;feature=youtu.b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Osnovna škola “katarina zrinska mečenčani”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Primary school “Katarina Zrinska Mečenčani”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dirty="0" smtClean="0"/>
              <a:t>...and fairy tale plays</a:t>
            </a:r>
            <a:endParaRPr lang="hr-HR" dirty="0"/>
          </a:p>
        </p:txBody>
      </p:sp>
      <p:pic>
        <p:nvPicPr>
          <p:cNvPr id="5" name="Content Placeholder 3" descr="DSC_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36486">
            <a:off x="3719186" y="2064583"/>
            <a:ext cx="5017745" cy="3345163"/>
          </a:xfrm>
          <a:prstGeom prst="rect">
            <a:avLst/>
          </a:prstGeom>
        </p:spPr>
      </p:pic>
      <p:pic>
        <p:nvPicPr>
          <p:cNvPr id="4" name="Content Placeholder 3" descr="DSC_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585420">
            <a:off x="390809" y="2107977"/>
            <a:ext cx="4756472" cy="3170981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512" y="5877272"/>
            <a:ext cx="8686800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a-IN" sz="3200" cap="none" dirty="0" smtClean="0">
                <a:latin typeface="Franklin Gothic Book"/>
                <a:cs typeface="Franklin Gothic Book"/>
              </a:rPr>
              <a:t>Snow White and the Seven dwarfs</a:t>
            </a:r>
            <a:endParaRPr lang="en-US" sz="3200" cap="none" dirty="0" smtClean="0">
              <a:cs typeface="Franklin Gothic Book"/>
            </a:endParaRPr>
          </a:p>
          <a:p>
            <a:pPr algn="ctr"/>
            <a:endParaRPr lang="hr-HR" sz="2800" cap="none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101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92924">
            <a:off x="3514283" y="1331005"/>
            <a:ext cx="5082853" cy="3803253"/>
          </a:xfrm>
          <a:prstGeom prst="rect">
            <a:avLst/>
          </a:prstGeom>
        </p:spPr>
      </p:pic>
      <p:pic>
        <p:nvPicPr>
          <p:cNvPr id="4" name="Content Placeholder 3" descr="projekt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955809">
            <a:off x="483727" y="2932233"/>
            <a:ext cx="4506589" cy="33720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WOLF AND THE SEVEN LITTLE GOATS</a:t>
            </a:r>
            <a:endParaRPr lang="hr-HR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>We are also serious – we build greenhouses...</a:t>
            </a:r>
            <a:endParaRPr lang="hr-HR" dirty="0"/>
          </a:p>
        </p:txBody>
      </p:sp>
      <p:pic>
        <p:nvPicPr>
          <p:cNvPr id="4" name="Content Placeholder 3" descr="plastk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528392" cy="2520280"/>
          </a:xfrm>
        </p:spPr>
      </p:pic>
      <p:pic>
        <p:nvPicPr>
          <p:cNvPr id="5" name="Picture 4" descr="plasten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40768"/>
            <a:ext cx="3667833" cy="2568177"/>
          </a:xfrm>
          <a:prstGeom prst="rect">
            <a:avLst/>
          </a:prstGeom>
        </p:spPr>
      </p:pic>
      <p:pic>
        <p:nvPicPr>
          <p:cNvPr id="6" name="Picture 5" descr="plasteni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005064"/>
            <a:ext cx="3528392" cy="23781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...and plant vegetables</a:t>
            </a:r>
            <a:endParaRPr lang="hr-HR" dirty="0"/>
          </a:p>
        </p:txBody>
      </p:sp>
      <p:pic>
        <p:nvPicPr>
          <p:cNvPr id="4" name="Content Placeholder 3" descr="PLASTENI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3851103" cy="2520280"/>
          </a:xfrm>
        </p:spPr>
      </p:pic>
      <p:pic>
        <p:nvPicPr>
          <p:cNvPr id="5" name="Picture 4" descr="PLASTENIKNASL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05064"/>
            <a:ext cx="3888432" cy="2712591"/>
          </a:xfrm>
          <a:prstGeom prst="rect">
            <a:avLst/>
          </a:prstGeom>
        </p:spPr>
      </p:pic>
      <p:pic>
        <p:nvPicPr>
          <p:cNvPr id="6" name="Picture 5" descr="PLASTENIK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556792"/>
            <a:ext cx="3384376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We organize creative workshops</a:t>
            </a:r>
            <a:endParaRPr lang="hr-HR" dirty="0"/>
          </a:p>
        </p:txBody>
      </p:sp>
      <p:pic>
        <p:nvPicPr>
          <p:cNvPr id="4" name="Content Placeholder 3" descr="decoupag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700808"/>
            <a:ext cx="2847975" cy="4267200"/>
          </a:xfrm>
        </p:spPr>
      </p:pic>
      <p:pic>
        <p:nvPicPr>
          <p:cNvPr id="5" name="Picture 4" descr="buketic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00808"/>
            <a:ext cx="2808312" cy="1944216"/>
          </a:xfrm>
          <a:prstGeom prst="rect">
            <a:avLst/>
          </a:prstGeom>
        </p:spPr>
      </p:pic>
      <p:pic>
        <p:nvPicPr>
          <p:cNvPr id="6" name="Picture 5" descr="jut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700808"/>
            <a:ext cx="2805902" cy="1944698"/>
          </a:xfrm>
          <a:prstGeom prst="rect">
            <a:avLst/>
          </a:prstGeom>
        </p:spPr>
      </p:pic>
      <p:pic>
        <p:nvPicPr>
          <p:cNvPr id="7" name="Picture 6" descr="dekupa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92781" y="4005064"/>
            <a:ext cx="2807347" cy="1945663"/>
          </a:xfrm>
          <a:prstGeom prst="rect">
            <a:avLst/>
          </a:prstGeom>
        </p:spPr>
      </p:pic>
      <p:pic>
        <p:nvPicPr>
          <p:cNvPr id="8" name="Picture 7" descr="plocic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5155" y="4005064"/>
            <a:ext cx="2697289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jr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052736"/>
            <a:ext cx="3311525" cy="2405062"/>
          </a:xfrm>
        </p:spPr>
      </p:pic>
      <p:pic>
        <p:nvPicPr>
          <p:cNvPr id="6" name="Picture 5" descr="j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96752"/>
            <a:ext cx="3295650" cy="4536504"/>
          </a:xfrm>
          <a:prstGeom prst="rect">
            <a:avLst/>
          </a:prstGeom>
        </p:spPr>
      </p:pic>
      <p:pic>
        <p:nvPicPr>
          <p:cNvPr id="7" name="Picture 6" descr="F_4_R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609019"/>
            <a:ext cx="3312368" cy="23222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DSC_0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65626">
            <a:off x="3454458" y="1014697"/>
            <a:ext cx="5264234" cy="3509900"/>
          </a:xfrm>
          <a:prstGeom prst="rect">
            <a:avLst/>
          </a:prstGeom>
        </p:spPr>
      </p:pic>
      <p:pic>
        <p:nvPicPr>
          <p:cNvPr id="4" name="Content Placeholder 3" descr="DSC_0923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 rot="21076703">
            <a:off x="414855" y="2727173"/>
            <a:ext cx="5256835" cy="350496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We honor our traditions...</a:t>
            </a:r>
            <a:endParaRPr lang="hr-HR" dirty="0"/>
          </a:p>
        </p:txBody>
      </p:sp>
      <p:pic>
        <p:nvPicPr>
          <p:cNvPr id="4" name="Content Placeholder 3" descr="DSC_0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80137">
            <a:off x="3688458" y="3094997"/>
            <a:ext cx="4732772" cy="3155181"/>
          </a:xfrm>
        </p:spPr>
      </p:pic>
      <p:pic>
        <p:nvPicPr>
          <p:cNvPr id="5" name="Content Placeholder 3" descr="DSC_0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93236">
            <a:off x="781784" y="2036793"/>
            <a:ext cx="4590990" cy="30606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...take part in country’s famous “KESTENIJADA” – chestnut festival...</a:t>
            </a:r>
            <a:endParaRPr lang="hr-HR" dirty="0"/>
          </a:p>
        </p:txBody>
      </p:sp>
      <p:pic>
        <p:nvPicPr>
          <p:cNvPr id="7" name="Content Placeholder 6" descr="djurdjakestenij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128792" cy="489654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...And WE try To lead a healthy life</a:t>
            </a:r>
            <a:endParaRPr lang="hr-HR" dirty="0"/>
          </a:p>
        </p:txBody>
      </p:sp>
      <p:pic>
        <p:nvPicPr>
          <p:cNvPr id="4" name="Content Placeholder 3" descr="DSC_08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Franklin Gothic Book"/>
                <a:cs typeface="Franklin Gothic Book"/>
              </a:rPr>
              <a:t>About our school</a:t>
            </a:r>
            <a:endParaRPr lang="hr-HR" dirty="0">
              <a:latin typeface="Franklin Gothic Book"/>
              <a:cs typeface="Franklin Gothic Boo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154757"/>
          </a:xfrm>
        </p:spPr>
        <p:txBody>
          <a:bodyPr>
            <a:normAutofit fontScale="85000" lnSpcReduction="20000"/>
          </a:bodyPr>
          <a:lstStyle/>
          <a:p>
            <a:r>
              <a:rPr lang="ta-IN" dirty="0" smtClean="0">
                <a:latin typeface="Franklin Gothic Book"/>
                <a:cs typeface="Franklin Gothic Book"/>
              </a:rPr>
              <a:t>S</a:t>
            </a:r>
            <a:r>
              <a:rPr lang="en-US" dirty="0" err="1" smtClean="0">
                <a:latin typeface="Franklin Gothic Book"/>
                <a:cs typeface="Franklin Gothic Book"/>
              </a:rPr>
              <a:t>ituated</a:t>
            </a:r>
            <a:r>
              <a:rPr lang="ta-IN" dirty="0" smtClean="0">
                <a:latin typeface="Franklin Gothic Book"/>
                <a:cs typeface="Franklin Gothic Book"/>
              </a:rPr>
              <a:t> </a:t>
            </a:r>
            <a:r>
              <a:rPr lang="en-US" dirty="0" smtClean="0">
                <a:latin typeface="Franklin Gothic Book"/>
                <a:cs typeface="Franklin Gothic Book"/>
              </a:rPr>
              <a:t>under </a:t>
            </a:r>
            <a:r>
              <a:rPr lang="en-US" dirty="0" err="1">
                <a:latin typeface="Franklin Gothic Book"/>
                <a:cs typeface="Franklin Gothic Book"/>
              </a:rPr>
              <a:t>Zrinska</a:t>
            </a:r>
            <a:r>
              <a:rPr lang="en-US" dirty="0">
                <a:latin typeface="Franklin Gothic Book"/>
                <a:cs typeface="Franklin Gothic Book"/>
              </a:rPr>
              <a:t> Gora </a:t>
            </a:r>
            <a:r>
              <a:rPr lang="en-US" dirty="0" smtClean="0">
                <a:latin typeface="Franklin Gothic Book"/>
                <a:cs typeface="Franklin Gothic Book"/>
              </a:rPr>
              <a:t>slopes</a:t>
            </a:r>
            <a:r>
              <a:rPr lang="ta-IN" dirty="0" smtClean="0">
                <a:latin typeface="Franklin Gothic Book"/>
                <a:cs typeface="Franklin Gothic Book"/>
              </a:rPr>
              <a:t>, </a:t>
            </a:r>
            <a:r>
              <a:rPr lang="ta-IN" dirty="0">
                <a:latin typeface="Franklin Gothic Book"/>
                <a:cs typeface="Franklin Gothic Book"/>
              </a:rPr>
              <a:t>80 km south of Zagreb, capital of </a:t>
            </a:r>
            <a:r>
              <a:rPr lang="ta-IN" dirty="0" smtClean="0">
                <a:latin typeface="Franklin Gothic Book"/>
                <a:cs typeface="Franklin Gothic Book"/>
              </a:rPr>
              <a:t>Croatia, </a:t>
            </a:r>
            <a:r>
              <a:rPr lang="en-US" dirty="0" smtClean="0">
                <a:latin typeface="Franklin Gothic Book"/>
                <a:cs typeface="Franklin Gothic Book"/>
              </a:rPr>
              <a:t>surrounded</a:t>
            </a:r>
            <a:r>
              <a:rPr lang="ta-IN" dirty="0" smtClean="0">
                <a:latin typeface="Franklin Gothic Book"/>
                <a:cs typeface="Franklin Gothic Book"/>
              </a:rPr>
              <a:t> by nature and </a:t>
            </a:r>
            <a:r>
              <a:rPr lang="en-US" dirty="0" smtClean="0">
                <a:latin typeface="Franklin Gothic Book"/>
                <a:cs typeface="Franklin Gothic Book"/>
              </a:rPr>
              <a:t>not affected by industrial pollution</a:t>
            </a:r>
            <a:r>
              <a:rPr lang="ta-IN" dirty="0" smtClean="0">
                <a:latin typeface="Franklin Gothic Book"/>
                <a:cs typeface="Franklin Gothic Book"/>
              </a:rPr>
              <a:t>.</a:t>
            </a:r>
          </a:p>
        </p:txBody>
      </p:sp>
      <p:pic>
        <p:nvPicPr>
          <p:cNvPr id="5" name="Content Placeholder 4" descr="skola google ma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708920"/>
            <a:ext cx="6163084" cy="3678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638920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00" dirty="0">
                <a:hlinkClick r:id="rId3"/>
              </a:rPr>
              <a:t>https://maps.google.com/maps?z=17&amp;layer=c&amp;cbll=45.284225%2C16.432975&amp;panoid=my2OZNzkG-RhnpubNdxLYQ&amp;cbp=12%2C-115.21472392638037%2C%2C-2%2C0.8282208588957032&amp;hl=hr</a:t>
            </a:r>
            <a:r>
              <a:rPr lang="hr-HR" sz="800" dirty="0"/>
              <a:t/>
            </a:r>
            <a:br>
              <a:rPr lang="hr-HR" sz="800" dirty="0"/>
            </a:b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dirty="0" smtClean="0"/>
              <a:t>To learn more, visit us on web</a:t>
            </a:r>
            <a:endParaRPr lang="hr-HR" dirty="0"/>
          </a:p>
        </p:txBody>
      </p:sp>
      <p:pic>
        <p:nvPicPr>
          <p:cNvPr id="6" name="Picture 5" descr="Screen Shot 2013-01-02 at 8.44.4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484784"/>
            <a:ext cx="5760640" cy="438351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512" y="5877272"/>
            <a:ext cx="8830816" cy="8382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 smtClean="0"/>
              <a:t>http://os-kzrinska-mecencani.skole.hr/</a:t>
            </a: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Naši filmovi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Zvijezda razreda </a:t>
            </a:r>
            <a:r>
              <a:rPr lang="hr-HR" dirty="0" smtClean="0">
                <a:hlinkClick r:id="rId2"/>
              </a:rPr>
              <a:t>http://www.youtube.com/watch?v=48VKMkPP3BQ</a:t>
            </a:r>
            <a:endParaRPr lang="hr-HR" dirty="0" smtClean="0"/>
          </a:p>
          <a:p>
            <a:r>
              <a:rPr lang="hr-HR" dirty="0" smtClean="0"/>
              <a:t>Imati, a nemati </a:t>
            </a:r>
            <a:r>
              <a:rPr lang="hr-HR" dirty="0" smtClean="0">
                <a:hlinkClick r:id="rId3"/>
              </a:rPr>
              <a:t>http://www.youtube.com/watch?v=TKp0A73FnZo&amp;feature=youtu.be</a:t>
            </a:r>
            <a:endParaRPr lang="hr-HR" dirty="0" smtClean="0"/>
          </a:p>
          <a:p>
            <a:r>
              <a:rPr lang="hr-HR" dirty="0" smtClean="0"/>
              <a:t>Tolerancija </a:t>
            </a:r>
            <a:r>
              <a:rPr lang="hr-HR" dirty="0" smtClean="0">
                <a:hlinkClick r:id="rId4"/>
              </a:rPr>
              <a:t>http://www.youtube.com/watch?v=yDSh0Ch9B4c&amp;feature=youtu.be</a:t>
            </a:r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a-IN" dirty="0">
                <a:latin typeface="Franklin Gothic Book"/>
                <a:cs typeface="Franklin Gothic Book"/>
              </a:rPr>
              <a:t>T</a:t>
            </a:r>
            <a:r>
              <a:rPr lang="ta-IN" dirty="0" smtClean="0">
                <a:latin typeface="Franklin Gothic Book"/>
                <a:cs typeface="Franklin Gothic Book"/>
              </a:rPr>
              <a:t>hank you!</a:t>
            </a:r>
            <a:endParaRPr lang="en-US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35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DSC_0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552728" cy="436967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79512" y="5877272"/>
            <a:ext cx="8686800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a-IN" cap="none" dirty="0" smtClean="0">
                <a:latin typeface="Franklin Gothic Book"/>
                <a:cs typeface="Franklin Gothic Book"/>
              </a:rPr>
              <a:t>I</a:t>
            </a:r>
            <a:r>
              <a:rPr lang="en-US" cap="none" dirty="0" err="1" smtClean="0">
                <a:latin typeface="Franklin Gothic Book"/>
                <a:cs typeface="Franklin Gothic Book"/>
              </a:rPr>
              <a:t>nformatics</a:t>
            </a:r>
            <a:r>
              <a:rPr lang="en-US" cap="none" dirty="0" smtClean="0">
                <a:latin typeface="Franklin Gothic Book"/>
                <a:cs typeface="Franklin Gothic Book"/>
              </a:rPr>
              <a:t> classroom</a:t>
            </a:r>
            <a:endParaRPr lang="hr-HR" cap="none" dirty="0">
              <a:latin typeface="Franklin Gothic Book"/>
              <a:cs typeface="Franklin Gothic Book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ta-IN" dirty="0" smtClean="0">
                <a:latin typeface="Franklin Gothic Book"/>
                <a:cs typeface="Franklin Gothic Book"/>
              </a:rPr>
              <a:t>Our </a:t>
            </a:r>
            <a:r>
              <a:rPr lang="ta-IN" dirty="0">
                <a:latin typeface="Franklin Gothic Book"/>
                <a:cs typeface="Franklin Gothic Book"/>
              </a:rPr>
              <a:t>school </a:t>
            </a:r>
            <a:r>
              <a:rPr lang="ta-IN" dirty="0" smtClean="0">
                <a:latin typeface="Franklin Gothic Book"/>
                <a:cs typeface="Franklin Gothic Book"/>
              </a:rPr>
              <a:t>is </a:t>
            </a:r>
            <a:r>
              <a:rPr lang="ta-IN" dirty="0">
                <a:latin typeface="Franklin Gothic Book"/>
                <a:cs typeface="Franklin Gothic Book"/>
              </a:rPr>
              <a:t>our second </a:t>
            </a:r>
            <a:r>
              <a:rPr lang="ta-IN" dirty="0" smtClean="0">
                <a:latin typeface="Franklin Gothic Book"/>
                <a:cs typeface="Franklin Gothic Book"/>
              </a:rPr>
              <a:t>home so we </a:t>
            </a:r>
            <a:r>
              <a:rPr lang="en-US" dirty="0" smtClean="0">
                <a:latin typeface="Franklin Gothic Book"/>
                <a:cs typeface="Franklin Gothic Book"/>
              </a:rPr>
              <a:t>organized and equipped it</a:t>
            </a:r>
            <a:r>
              <a:rPr lang="ta-IN" dirty="0" smtClean="0">
                <a:latin typeface="Franklin Gothic Book"/>
                <a:cs typeface="Franklin Gothic Book"/>
              </a:rPr>
              <a:t> well</a:t>
            </a:r>
            <a:endParaRPr lang="en-US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49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71600" y="764704"/>
            <a:ext cx="7211220" cy="503999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9512" y="5877272"/>
            <a:ext cx="8686800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a-IN" cap="none" dirty="0" smtClean="0">
                <a:latin typeface="Franklin Gothic Book"/>
                <a:cs typeface="Franklin Gothic Book"/>
              </a:rPr>
              <a:t>Library</a:t>
            </a:r>
            <a:endParaRPr lang="hr-HR" cap="none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210200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3779913" cy="5040436"/>
          </a:xfrm>
        </p:spPr>
      </p:pic>
      <p:pic>
        <p:nvPicPr>
          <p:cNvPr id="5" name="Picture 4" descr="BOR_VA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8013" y="692696"/>
            <a:ext cx="3762419" cy="501655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9512" y="5877272"/>
            <a:ext cx="8686800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a-IN" sz="3200" cap="none" dirty="0" smtClean="0">
                <a:latin typeface="Franklin Gothic Book"/>
                <a:cs typeface="Franklin Gothic Book"/>
              </a:rPr>
              <a:t>Autumn and winter ambiance in our school.</a:t>
            </a:r>
            <a:endParaRPr lang="en-US" sz="3200" cap="none" dirty="0" smtClean="0">
              <a:cs typeface="Franklin Gothic Book"/>
            </a:endParaRPr>
          </a:p>
          <a:p>
            <a:pPr algn="ctr"/>
            <a:endParaRPr lang="hr-HR" sz="2800" cap="none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R_PRIJAT_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3024188" cy="4267200"/>
          </a:xfrm>
        </p:spPr>
      </p:pic>
      <p:pic>
        <p:nvPicPr>
          <p:cNvPr id="5" name="Picture 4" descr="VR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348880"/>
            <a:ext cx="1872208" cy="1368152"/>
          </a:xfrm>
          <a:prstGeom prst="rect">
            <a:avLst/>
          </a:prstGeom>
        </p:spPr>
      </p:pic>
      <p:pic>
        <p:nvPicPr>
          <p:cNvPr id="6" name="Picture 5" descr="PANO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005064"/>
            <a:ext cx="1872208" cy="1368152"/>
          </a:xfrm>
          <a:prstGeom prst="rect">
            <a:avLst/>
          </a:prstGeom>
        </p:spPr>
      </p:pic>
      <p:pic>
        <p:nvPicPr>
          <p:cNvPr id="7" name="Picture 6" descr="BOR_JASL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908720"/>
            <a:ext cx="1872208" cy="1194490"/>
          </a:xfrm>
          <a:prstGeom prst="rect">
            <a:avLst/>
          </a:prstGeom>
        </p:spPr>
      </p:pic>
      <p:pic>
        <p:nvPicPr>
          <p:cNvPr id="8" name="Picture 7" descr="HODNIK_PTICICE_ULA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1124744"/>
            <a:ext cx="2912368" cy="424847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9512" y="5877272"/>
            <a:ext cx="8686800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a-IN" cap="none" dirty="0" smtClean="0">
                <a:latin typeface="Franklin Gothic Book"/>
                <a:cs typeface="Franklin Gothic Book"/>
              </a:rPr>
              <a:t>Billboards</a:t>
            </a:r>
            <a:endParaRPr lang="hr-HR" cap="none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We like to dance aNd PLAY...</a:t>
            </a:r>
            <a:endParaRPr lang="hr-HR" dirty="0"/>
          </a:p>
        </p:txBody>
      </p:sp>
      <p:pic>
        <p:nvPicPr>
          <p:cNvPr id="4" name="Content Placeholder 3" descr="DSC_0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787102" cy="452596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5877272"/>
            <a:ext cx="8686800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a-IN" cap="none" dirty="0" smtClean="0">
                <a:latin typeface="Franklin Gothic Book"/>
                <a:cs typeface="Franklin Gothic Book"/>
              </a:rPr>
              <a:t>Drama club on competition.</a:t>
            </a:r>
            <a:endParaRPr lang="hr-HR" cap="none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>
                <a:latin typeface="Franklin Gothic Book"/>
                <a:cs typeface="Franklin Gothic Book"/>
              </a:rPr>
              <a:t>... AND winning the first place! </a:t>
            </a:r>
            <a:r>
              <a:rPr lang="ta-IN" dirty="0" smtClean="0">
                <a:latin typeface="Franklin Gothic Book"/>
                <a:cs typeface="Franklin Gothic Book"/>
                <a:sym typeface="Wingdings"/>
              </a:rPr>
              <a:t></a:t>
            </a:r>
            <a:endParaRPr lang="hr-HR" dirty="0">
              <a:latin typeface="Franklin Gothic Book"/>
              <a:cs typeface="Franklin Gothic Book"/>
            </a:endParaRPr>
          </a:p>
        </p:txBody>
      </p:sp>
      <p:pic>
        <p:nvPicPr>
          <p:cNvPr id="4" name="Content Placeholder 3" descr="DSC_07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4649" y="1554163"/>
            <a:ext cx="6787102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We do christmas shows...</a:t>
            </a:r>
            <a:endParaRPr lang="hr-HR" dirty="0"/>
          </a:p>
        </p:txBody>
      </p:sp>
      <p:pic>
        <p:nvPicPr>
          <p:cNvPr id="4" name="Content Placeholder 3" descr="ple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38790"/>
            <a:ext cx="3888432" cy="2916322"/>
          </a:xfrm>
        </p:spPr>
      </p:pic>
      <p:pic>
        <p:nvPicPr>
          <p:cNvPr id="5" name="Picture 4" descr="ples11bij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5594" y="3573016"/>
            <a:ext cx="4099879" cy="2736304"/>
          </a:xfrm>
          <a:prstGeom prst="rect">
            <a:avLst/>
          </a:prstGeom>
        </p:spPr>
      </p:pic>
      <p:pic>
        <p:nvPicPr>
          <p:cNvPr id="6" name="Picture 5" descr="n_mala_sl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353" y="1628639"/>
            <a:ext cx="2481747" cy="1656345"/>
          </a:xfrm>
          <a:prstGeom prst="rect">
            <a:avLst/>
          </a:prstGeom>
        </p:spPr>
      </p:pic>
      <p:pic>
        <p:nvPicPr>
          <p:cNvPr id="7" name="Picture 6" descr="n_pah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873" y="4653136"/>
            <a:ext cx="2624801" cy="17518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298</TotalTime>
  <Words>192</Words>
  <Application>Microsoft Office PowerPoint</Application>
  <PresentationFormat>On-screen Show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Osnovna škola “katarina zrinska mečenčani”</vt:lpstr>
      <vt:lpstr>About our school</vt:lpstr>
      <vt:lpstr>Our school is our second home so we organized and equipped it well</vt:lpstr>
      <vt:lpstr>Slide 4</vt:lpstr>
      <vt:lpstr>Slide 5</vt:lpstr>
      <vt:lpstr>Slide 6</vt:lpstr>
      <vt:lpstr>We like to dance aNd PLAY...</vt:lpstr>
      <vt:lpstr>... AND winning the first place! </vt:lpstr>
      <vt:lpstr>We do christmas shows...</vt:lpstr>
      <vt:lpstr>...and fairy tale plays</vt:lpstr>
      <vt:lpstr>WOLF AND THE SEVEN LITTLE GOATS</vt:lpstr>
      <vt:lpstr>We are also serious – we build greenhouses...</vt:lpstr>
      <vt:lpstr>...and plant vegetables</vt:lpstr>
      <vt:lpstr>We organize creative workshops</vt:lpstr>
      <vt:lpstr>Slide 15</vt:lpstr>
      <vt:lpstr>Slide 16</vt:lpstr>
      <vt:lpstr>We honor our traditions...</vt:lpstr>
      <vt:lpstr>...take part in country’s famous “KESTENIJADA” – chestnut festival...</vt:lpstr>
      <vt:lpstr>...And WE try To lead a healthy life</vt:lpstr>
      <vt:lpstr>To learn more, visit us on web</vt:lpstr>
      <vt:lpstr>Naši filmovi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</dc:creator>
  <cp:lastModifiedBy>nata</cp:lastModifiedBy>
  <cp:revision>82</cp:revision>
  <dcterms:created xsi:type="dcterms:W3CDTF">2013-01-01T18:30:42Z</dcterms:created>
  <dcterms:modified xsi:type="dcterms:W3CDTF">2013-01-02T21:52:45Z</dcterms:modified>
</cp:coreProperties>
</file>