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9" r:id="rId7"/>
    <p:sldId id="262" r:id="rId8"/>
    <p:sldId id="263" r:id="rId9"/>
    <p:sldId id="271" r:id="rId10"/>
    <p:sldId id="267" r:id="rId11"/>
    <p:sldId id="272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638" autoAdjust="0"/>
  </p:normalViewPr>
  <p:slideViewPr>
    <p:cSldViewPr>
      <p:cViewPr varScale="1">
        <p:scale>
          <a:sx n="69" d="100"/>
          <a:sy n="69" d="100"/>
        </p:scale>
        <p:origin x="-5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344A8-B5CE-410A-844B-2D8926FB0BE5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09947-6C75-480F-B07B-EAE3CA399CE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09947-6C75-480F-B07B-EAE3CA399CE7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6D7D59-A577-4C5E-9788-A8A8007B6D3A}" type="datetimeFigureOut">
              <a:rPr lang="sr-Latn-CS" smtClean="0"/>
              <a:pPr/>
              <a:t>19.2.2013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21E3E9-5239-4AB8-9991-00186E14DB7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2204864"/>
            <a:ext cx="7406640" cy="1040136"/>
          </a:xfrm>
        </p:spPr>
        <p:txBody>
          <a:bodyPr>
            <a:noAutofit/>
          </a:bodyPr>
          <a:lstStyle/>
          <a:p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 Sigurnost na internetu </a:t>
            </a:r>
            <a:endParaRPr lang="hr-HR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7406640" cy="1392560"/>
          </a:xfrm>
        </p:spPr>
        <p:txBody>
          <a:bodyPr>
            <a:normAutofit/>
          </a:bodyPr>
          <a:lstStyle/>
          <a:p>
            <a:r>
              <a:rPr lang="hr-HR" dirty="0" smtClean="0"/>
              <a:t>A</a:t>
            </a:r>
            <a:r>
              <a:rPr lang="hr-HR" dirty="0" smtClean="0"/>
              <a:t>ko želite doznati kako se zaštititi na internetu, pogledajte prezentaciju.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Preporučujem vam korištenje: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K</a:t>
            </a:r>
            <a:r>
              <a:rPr lang="hr-HR" sz="2400" dirty="0" smtClean="0"/>
              <a:t>orištenje korisničkih računa bez administratorskih ovlasti.</a:t>
            </a:r>
          </a:p>
          <a:p>
            <a:r>
              <a:rPr lang="hr-HR" sz="2400" dirty="0"/>
              <a:t>K</a:t>
            </a:r>
            <a:r>
              <a:rPr lang="hr-HR" sz="2400" dirty="0" smtClean="0"/>
              <a:t>orištenje alternativnih operacijskih sustava (razne </a:t>
            </a:r>
            <a:r>
              <a:rPr lang="hr-HR" sz="2400" dirty="0" err="1" smtClean="0"/>
              <a:t>Linux</a:t>
            </a:r>
            <a:r>
              <a:rPr lang="hr-HR" sz="2400" dirty="0" smtClean="0"/>
              <a:t> distribucije).</a:t>
            </a:r>
          </a:p>
          <a:p>
            <a:r>
              <a:rPr lang="hr-HR" sz="2400" dirty="0"/>
              <a:t>K</a:t>
            </a:r>
            <a:r>
              <a:rPr lang="hr-HR" sz="2400" dirty="0" smtClean="0"/>
              <a:t>orištenje alternativnih web preglednika (</a:t>
            </a:r>
            <a:r>
              <a:rPr lang="hr-HR" sz="2400" dirty="0" err="1" smtClean="0"/>
              <a:t>Firefox</a:t>
            </a:r>
            <a:r>
              <a:rPr lang="hr-HR" sz="2400" dirty="0" smtClean="0"/>
              <a:t>, Opera i slično).</a:t>
            </a:r>
          </a:p>
          <a:p>
            <a:r>
              <a:rPr lang="hr-HR" sz="2400" dirty="0"/>
              <a:t>K</a:t>
            </a:r>
            <a:r>
              <a:rPr lang="hr-HR" sz="2400" dirty="0" smtClean="0"/>
              <a:t>orištenje alternativnih e-mail klijenata (</a:t>
            </a:r>
            <a:r>
              <a:rPr lang="hr-HR" sz="2400" dirty="0" err="1" smtClean="0"/>
              <a:t>Thunderbird</a:t>
            </a:r>
            <a:r>
              <a:rPr lang="hr-HR" sz="2400" dirty="0" smtClean="0"/>
              <a:t> i slično).</a:t>
            </a:r>
          </a:p>
          <a:p>
            <a:r>
              <a:rPr lang="hr-HR" sz="2400" dirty="0"/>
              <a:t>K</a:t>
            </a:r>
            <a:r>
              <a:rPr lang="hr-HR" sz="2400" dirty="0" smtClean="0"/>
              <a:t>orištenje anti-</a:t>
            </a:r>
            <a:r>
              <a:rPr lang="hr-HR" sz="2400" dirty="0" err="1" smtClean="0"/>
              <a:t>spyware</a:t>
            </a:r>
            <a:r>
              <a:rPr lang="hr-HR" sz="2400" dirty="0" smtClean="0"/>
              <a:t> alata (</a:t>
            </a:r>
            <a:r>
              <a:rPr lang="hr-HR" sz="2400" dirty="0" err="1" smtClean="0"/>
              <a:t>Spybot</a:t>
            </a:r>
            <a:r>
              <a:rPr lang="hr-HR" sz="2400" dirty="0" smtClean="0"/>
              <a:t>, Ad-</a:t>
            </a:r>
            <a:r>
              <a:rPr lang="hr-HR" sz="2400" dirty="0" err="1" smtClean="0"/>
              <a:t>Aware</a:t>
            </a:r>
            <a:r>
              <a:rPr lang="hr-HR" sz="2400" dirty="0" smtClean="0"/>
              <a:t> i slično).</a:t>
            </a:r>
          </a:p>
          <a:p>
            <a:endParaRPr lang="hr-HR" sz="2200" dirty="0" smtClean="0"/>
          </a:p>
          <a:p>
            <a:endParaRPr lang="hr-H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Ne dopisuj se s nepoznatim osobama</a:t>
            </a:r>
            <a:endParaRPr lang="hr-HR" dirty="0"/>
          </a:p>
        </p:txBody>
      </p:sp>
      <p:pic>
        <p:nvPicPr>
          <p:cNvPr id="3074" name="Picture 2" descr="E:\ijjj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28736"/>
            <a:ext cx="7525582" cy="498978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4348" y="1785926"/>
            <a:ext cx="7772400" cy="1214446"/>
          </a:xfrm>
        </p:spPr>
        <p:txBody>
          <a:bodyPr>
            <a:normAutofit/>
          </a:bodyPr>
          <a:lstStyle/>
          <a:p>
            <a:r>
              <a:rPr lang="hr-HR" dirty="0"/>
              <a:t> </a:t>
            </a:r>
            <a:r>
              <a:rPr lang="hr-HR" dirty="0" smtClean="0"/>
              <a:t>                   </a:t>
            </a:r>
            <a:r>
              <a:rPr lang="hr-HR" dirty="0" smtClean="0">
                <a:sym typeface="Wingdings" pitchFamily="2" charset="2"/>
              </a:rPr>
              <a:t></a:t>
            </a:r>
            <a:r>
              <a:rPr lang="hr-HR" dirty="0" smtClean="0"/>
              <a:t>  kraj  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85786" y="4500570"/>
            <a:ext cx="7772400" cy="1428760"/>
          </a:xfrm>
        </p:spPr>
        <p:txBody>
          <a:bodyPr>
            <a:normAutofit/>
          </a:bodyPr>
          <a:lstStyle/>
          <a:p>
            <a:r>
              <a:rPr lang="hr-HR" dirty="0" smtClean="0"/>
              <a:t>                                   Matea </a:t>
            </a:r>
            <a:r>
              <a:rPr lang="hr-HR" dirty="0" err="1" smtClean="0"/>
              <a:t>Deže</a:t>
            </a:r>
            <a:r>
              <a:rPr lang="hr-HR" dirty="0" smtClean="0"/>
              <a:t>,</a:t>
            </a:r>
            <a:r>
              <a:rPr lang="hr-HR" dirty="0" smtClean="0"/>
              <a:t> 7</a:t>
            </a:r>
            <a:r>
              <a:rPr lang="hr-HR" dirty="0" smtClean="0"/>
              <a:t>. </a:t>
            </a:r>
            <a:r>
              <a:rPr lang="hr-HR" smtClean="0"/>
              <a:t>razred, OŠ </a:t>
            </a:r>
            <a:r>
              <a:rPr lang="hr-HR" dirty="0" err="1" smtClean="0"/>
              <a:t>Laslovo</a:t>
            </a:r>
            <a:r>
              <a:rPr lang="hr-HR" dirty="0" smtClean="0"/>
              <a:t>          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Oprez na internetu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Nemoj </a:t>
            </a:r>
            <a:r>
              <a:rPr lang="hr-HR" dirty="0"/>
              <a:t>nikome </a:t>
            </a:r>
            <a:r>
              <a:rPr lang="hr-HR" dirty="0" smtClean="0"/>
              <a:t>davati svoje </a:t>
            </a:r>
            <a:r>
              <a:rPr lang="hr-HR" dirty="0"/>
              <a:t>osobne podatke: </a:t>
            </a:r>
            <a:br>
              <a:rPr lang="hr-HR" dirty="0"/>
            </a:br>
            <a:r>
              <a:rPr lang="hr-HR" dirty="0"/>
              <a:t>– </a:t>
            </a:r>
            <a:r>
              <a:rPr lang="hr-HR" dirty="0" smtClean="0"/>
              <a:t>ime i prezime 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– </a:t>
            </a:r>
            <a:r>
              <a:rPr lang="hr-HR" dirty="0" smtClean="0"/>
              <a:t>adresu </a:t>
            </a:r>
            <a:r>
              <a:rPr lang="hr-HR" dirty="0"/>
              <a:t>elektroničke pošte </a:t>
            </a:r>
            <a:br>
              <a:rPr lang="hr-HR" dirty="0"/>
            </a:br>
            <a:r>
              <a:rPr lang="hr-HR" dirty="0"/>
              <a:t>– korisnička imena i lozinke </a:t>
            </a:r>
            <a:br>
              <a:rPr lang="hr-HR" dirty="0"/>
            </a:br>
            <a:r>
              <a:rPr lang="hr-HR" dirty="0"/>
              <a:t>– brojeve telefona </a:t>
            </a:r>
            <a:br>
              <a:rPr lang="hr-HR" dirty="0"/>
            </a:br>
            <a:r>
              <a:rPr lang="hr-HR" dirty="0"/>
              <a:t>– adresu </a:t>
            </a:r>
            <a:br>
              <a:rPr lang="hr-HR" dirty="0"/>
            </a:br>
            <a:r>
              <a:rPr lang="hr-HR" dirty="0"/>
              <a:t>– ime škole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Nemoj </a:t>
            </a:r>
            <a:r>
              <a:rPr lang="hr-HR" dirty="0"/>
              <a:t>nikome davati osobne podatke </a:t>
            </a:r>
            <a:r>
              <a:rPr lang="hr-HR" dirty="0" smtClean="0"/>
              <a:t>svojih prijatelja </a:t>
            </a:r>
            <a:r>
              <a:rPr lang="hr-HR" dirty="0"/>
              <a:t>i roditelja.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Pazi!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LAŽNO PREDSTAVLJANJE!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Osobe s kojima komuniciraš putem interneta mogu lagati o tome tko su i koliko imaju godina. Nisu sve informacije koje dobiješ putem Interneta točne i istinite.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Ne otvarajte poruke od nepoznatih osoba!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PRIMANJE </a:t>
            </a:r>
            <a:r>
              <a:rPr lang="hr-HR" b="1" dirty="0"/>
              <a:t>I SLANJE PORUKA</a:t>
            </a:r>
            <a:r>
              <a:rPr lang="hr-HR" dirty="0"/>
              <a:t> </a:t>
            </a:r>
            <a:br>
              <a:rPr lang="hr-HR" dirty="0"/>
            </a:br>
            <a:r>
              <a:rPr lang="hr-HR" dirty="0" smtClean="0"/>
              <a:t>Nemoj otvarati e-</a:t>
            </a:r>
            <a:r>
              <a:rPr lang="hr-HR" dirty="0" err="1" smtClean="0"/>
              <a:t>mailova</a:t>
            </a:r>
            <a:r>
              <a:rPr lang="hr-HR" dirty="0"/>
              <a:t>, </a:t>
            </a:r>
            <a:r>
              <a:rPr lang="hr-HR" dirty="0" smtClean="0"/>
              <a:t>poruke </a:t>
            </a:r>
            <a:r>
              <a:rPr lang="hr-HR" dirty="0"/>
              <a:t>putem aplikacija za izravnu razmjenu elektronske </a:t>
            </a:r>
            <a:r>
              <a:rPr lang="hr-HR" dirty="0" smtClean="0"/>
              <a:t>pošte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O</a:t>
            </a:r>
            <a:r>
              <a:rPr lang="hr-HR" dirty="0" smtClean="0"/>
              <a:t>tvaranje datoteka, slika i video materijala može ti stvoriti problem: </a:t>
            </a:r>
            <a:br>
              <a:rPr lang="hr-HR" dirty="0" smtClean="0"/>
            </a:br>
            <a:r>
              <a:rPr lang="hr-HR" dirty="0" smtClean="0"/>
              <a:t>– virusi ti mogu onemogućiti daljnji rad na računalu </a:t>
            </a:r>
            <a:br>
              <a:rPr lang="hr-HR" dirty="0" smtClean="0"/>
            </a:br>
            <a:r>
              <a:rPr lang="hr-HR" dirty="0" smtClean="0"/>
              <a:t>– na zaslonu računala mogu se pojaviti uznemirujuće i seksualne poruke, slike ili video sadržaji.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Susreti s drugim osobama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Susret </a:t>
            </a:r>
            <a:r>
              <a:rPr lang="hr-HR" dirty="0"/>
              <a:t>s osobom koju </a:t>
            </a:r>
            <a:r>
              <a:rPr lang="hr-HR" dirty="0" smtClean="0"/>
              <a:t>ste upoznali </a:t>
            </a:r>
            <a:r>
              <a:rPr lang="hr-HR" dirty="0"/>
              <a:t>putem interneta može biti opasan. </a:t>
            </a:r>
            <a:br>
              <a:rPr lang="hr-HR" dirty="0"/>
            </a:br>
            <a:r>
              <a:rPr lang="hr-HR" dirty="0"/>
              <a:t>Susresti se možeš samo uz dopuštenje svojih roditelja ili </a:t>
            </a:r>
            <a:r>
              <a:rPr lang="hr-HR" dirty="0" smtClean="0"/>
              <a:t>skrbnika.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</a:t>
            </a:r>
            <a:r>
              <a:rPr lang="hr-HR" dirty="0" smtClean="0"/>
              <a:t>Pri takvim susretima povedi roditelje ili skrbnike. 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200" dirty="0" smtClean="0"/>
              <a:t>Djeca za računalom</a:t>
            </a:r>
            <a:endParaRPr lang="hr-HR" sz="3200" dirty="0"/>
          </a:p>
        </p:txBody>
      </p:sp>
      <p:pic>
        <p:nvPicPr>
          <p:cNvPr id="27650" name="Picture 2" descr="https://sites.google.com/site/sigurnostinterneta/_/rsrc/1295962245711/home/V76HUCAUT5WF2CAIT34JUCAMKKZ4OCAWOY89WCADIPIDECAYMS4BOCAGW9PVHCAK9QAWMCAKDQ4FECAWSGW2XCAQFAEMSCA4D7INDCA90L3ITCA51J6STCAA9A9D0CA5OT2TOCAU940YMCAO3T7P3CA1LTHYZ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407" r="3407"/>
          <a:stretch>
            <a:fillRect/>
          </a:stretch>
        </p:blipFill>
        <p:spPr bwMode="auto">
          <a:xfrm>
            <a:off x="971600" y="1052736"/>
            <a:ext cx="4237856" cy="3096344"/>
          </a:xfrm>
          <a:prstGeom prst="rect">
            <a:avLst/>
          </a:prstGeom>
          <a:noFill/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3861048"/>
            <a:ext cx="4669904" cy="2088232"/>
          </a:xfrm>
        </p:spPr>
        <p:txBody>
          <a:bodyPr>
            <a:noAutofit/>
          </a:bodyPr>
          <a:lstStyle/>
          <a:p>
            <a:r>
              <a:rPr lang="hr-HR" sz="2000" dirty="0" smtClean="0">
                <a:solidFill>
                  <a:schemeClr val="tx1"/>
                </a:solidFill>
              </a:rPr>
              <a:t>Dovoljno je </a:t>
            </a:r>
            <a:r>
              <a:rPr lang="hr-HR" sz="2000" dirty="0" smtClean="0">
                <a:solidFill>
                  <a:schemeClr val="tx1"/>
                </a:solidFill>
              </a:rPr>
              <a:t>da budeš 2 sata dnevno za računalom. </a:t>
            </a:r>
            <a:r>
              <a:rPr lang="hr-HR" sz="2000" dirty="0" smtClean="0">
                <a:solidFill>
                  <a:schemeClr val="tx1"/>
                </a:solidFill>
              </a:rPr>
              <a:t>Duži boravak šteti </a:t>
            </a:r>
            <a:r>
              <a:rPr lang="hr-HR" sz="2000" dirty="0" smtClean="0">
                <a:solidFill>
                  <a:schemeClr val="tx1"/>
                </a:solidFill>
              </a:rPr>
              <a:t>vidu </a:t>
            </a:r>
            <a:r>
              <a:rPr lang="hr-HR" sz="2000" dirty="0" smtClean="0">
                <a:solidFill>
                  <a:schemeClr val="tx1"/>
                </a:solidFill>
              </a:rPr>
              <a:t>i </a:t>
            </a:r>
            <a:r>
              <a:rPr lang="hr-HR" sz="2000" dirty="0" smtClean="0">
                <a:solidFill>
                  <a:schemeClr val="tx1"/>
                </a:solidFill>
              </a:rPr>
              <a:t>zdravom razvoju mozga. Budite </a:t>
            </a:r>
            <a:r>
              <a:rPr lang="hr-HR" sz="2000" dirty="0" smtClean="0">
                <a:solidFill>
                  <a:schemeClr val="tx1"/>
                </a:solidFill>
              </a:rPr>
              <a:t>oprezni na internetu.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smtClean="0">
                <a:solidFill>
                  <a:schemeClr val="tx1"/>
                </a:solidFill>
              </a:rPr>
              <a:t>Djeca bez roditeljske zaštite ne bi smjeli biti za računalom.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Ono što bi svakako trebalo izbjegavati to jest nikada ne činiti</a:t>
            </a:r>
            <a:r>
              <a:rPr lang="hr-HR" sz="3200" b="1" dirty="0"/>
              <a:t> </a:t>
            </a:r>
            <a:r>
              <a:rPr lang="hr-HR" sz="3200" b="1" dirty="0" smtClean="0"/>
              <a:t>je</a:t>
            </a:r>
            <a:r>
              <a:rPr lang="hr-HR" sz="3200" dirty="0" smtClean="0"/>
              <a:t>: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</a:t>
            </a:r>
            <a:r>
              <a:rPr lang="hr-HR" dirty="0" smtClean="0"/>
              <a:t>tkrivanje korisničke lozinke putem elektroničke pošte, to jest otkrivanje korisničke lozinke uopće.</a:t>
            </a:r>
          </a:p>
          <a:p>
            <a:r>
              <a:rPr lang="hr-HR" dirty="0"/>
              <a:t>O</a:t>
            </a:r>
            <a:r>
              <a:rPr lang="hr-HR" dirty="0" smtClean="0"/>
              <a:t>tvaranje nesigurnih i sumnjivih stranica (pogotovo različite hakerske stranica, pornografske stranice i slično).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</a:t>
            </a:r>
            <a:r>
              <a:rPr lang="hr-HR" dirty="0" smtClean="0"/>
              <a:t>tvaranje poruka elektroničke pošte za koju niste sigurni tko je pošiljatelj (sumnjivi nazivi poruke, sumnjivi pošiljatelj ili poruke poslane "samom sebi").</a:t>
            </a:r>
          </a:p>
          <a:p>
            <a:r>
              <a:rPr lang="hr-HR" dirty="0"/>
              <a:t>P</a:t>
            </a:r>
            <a:r>
              <a:rPr lang="hr-HR" dirty="0" smtClean="0"/>
              <a:t>okretanje sumnjivih programa.</a:t>
            </a:r>
          </a:p>
          <a:p>
            <a:r>
              <a:rPr lang="hr-HR" dirty="0"/>
              <a:t>O</a:t>
            </a:r>
            <a:r>
              <a:rPr lang="hr-HR" dirty="0" smtClean="0"/>
              <a:t>stavljanje osobnih podataka i e-mail adrese po sumnjivim stranicama.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214290"/>
            <a:ext cx="7715200" cy="1357322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Ono što se u današnje vrijeme smatra minimalnom sigurnošću računala je: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7416824" cy="5073352"/>
          </a:xfrm>
        </p:spPr>
        <p:txBody>
          <a:bodyPr>
            <a:normAutofit/>
          </a:bodyPr>
          <a:lstStyle/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edovito 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instaliranje zakrpa za operacijski sustav kojeg 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koristite</a:t>
            </a:r>
          </a:p>
          <a:p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obavezno 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korištenje antivirusnog 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softvera</a:t>
            </a:r>
          </a:p>
          <a:p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obavezno korištenje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vatrozida</a:t>
            </a:r>
            <a:endParaRPr lang="hr-H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hr-HR" dirty="0" smtClean="0"/>
              <a:t>š</a:t>
            </a:r>
            <a:r>
              <a:rPr lang="vi-VN" dirty="0" smtClean="0"/>
              <a:t>to </a:t>
            </a:r>
            <a:r>
              <a:rPr lang="vi-VN" dirty="0" smtClean="0"/>
              <a:t>češće i redovito ažuriranje antivirusnog softvera, te zakazano skeniranje računala npr. jednom tjedno (eng. firewall). </a:t>
            </a:r>
            <a:endParaRPr lang="hr-HR" dirty="0" smtClean="0"/>
          </a:p>
          <a:p>
            <a:pPr>
              <a:buNone/>
            </a:pPr>
            <a:endParaRPr lang="hr-H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Budite </a:t>
            </a:r>
            <a:r>
              <a:rPr lang="hr-HR" dirty="0" smtClean="0"/>
              <a:t>oprezni! </a:t>
            </a:r>
            <a:endParaRPr lang="hr-HR" dirty="0"/>
          </a:p>
        </p:txBody>
      </p:sp>
      <p:pic>
        <p:nvPicPr>
          <p:cNvPr id="2050" name="Picture 2" descr="E:\s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24" y="1643050"/>
            <a:ext cx="7758490" cy="483539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287</Words>
  <Application>Microsoft Office PowerPoint</Application>
  <PresentationFormat>Prikaz na zaslonu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Solsticij</vt:lpstr>
      <vt:lpstr>    Sigurnost na internetu </vt:lpstr>
      <vt:lpstr>Oprez na internetu</vt:lpstr>
      <vt:lpstr>Pazi!</vt:lpstr>
      <vt:lpstr>Ne otvarajte poruke od nepoznatih osoba!</vt:lpstr>
      <vt:lpstr>Susreti s drugim osobama</vt:lpstr>
      <vt:lpstr>Djeca za računalom</vt:lpstr>
      <vt:lpstr>Ono što bi svakako trebalo izbjegavati to jest nikada ne činiti je:</vt:lpstr>
      <vt:lpstr>Ono što se u današnje vrijeme smatra minimalnom sigurnošću računala je:</vt:lpstr>
      <vt:lpstr>Budite oprezni! </vt:lpstr>
      <vt:lpstr>Preporučujem vam korištenje:</vt:lpstr>
      <vt:lpstr>Ne dopisuj se s nepoznatim osobama</vt:lpstr>
      <vt:lpstr>                      kraj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Sigurnosti na internetu</dc:title>
  <dc:creator>Mario</dc:creator>
  <cp:lastModifiedBy>Laslovo</cp:lastModifiedBy>
  <cp:revision>13</cp:revision>
  <dcterms:created xsi:type="dcterms:W3CDTF">2013-02-11T14:55:40Z</dcterms:created>
  <dcterms:modified xsi:type="dcterms:W3CDTF">2013-02-19T13:11:20Z</dcterms:modified>
</cp:coreProperties>
</file>