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0" r:id="rId3"/>
    <p:sldId id="263" r:id="rId4"/>
    <p:sldId id="257" r:id="rId5"/>
    <p:sldId id="258" r:id="rId6"/>
    <p:sldId id="265" r:id="rId7"/>
    <p:sldId id="266" r:id="rId8"/>
    <p:sldId id="264" r:id="rId9"/>
    <p:sldId id="259" r:id="rId10"/>
    <p:sldId id="261" r:id="rId1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59" autoAdjust="0"/>
    <p:restoredTop sz="94434" autoAdjust="0"/>
  </p:normalViewPr>
  <p:slideViewPr>
    <p:cSldViewPr snapToGrid="0">
      <p:cViewPr varScale="1">
        <p:scale>
          <a:sx n="61" d="100"/>
          <a:sy n="61" d="100"/>
        </p:scale>
        <p:origin x="6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4239EA-2C82-4199-812D-3340FF331855}" type="datetimeFigureOut">
              <a:rPr lang="hr-HR" smtClean="0"/>
              <a:t>5.11.2014.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9613F-BD9F-4AA2-A457-4503C171CE9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47627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9613F-BD9F-4AA2-A457-4503C171CE90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26124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9613F-BD9F-4AA2-A457-4503C171CE90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62002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497D1-FAFF-4D8A-9858-5E6A95138FEB}" type="datetimeFigureOut">
              <a:rPr lang="hr-HR" smtClean="0"/>
              <a:t>5.11.2014.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91E1-1BA3-4FD2-B753-F6DCCB6FBF6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73606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497D1-FAFF-4D8A-9858-5E6A95138FEB}" type="datetimeFigureOut">
              <a:rPr lang="hr-HR" smtClean="0"/>
              <a:t>5.11.2014.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91E1-1BA3-4FD2-B753-F6DCCB6FBF6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98636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497D1-FAFF-4D8A-9858-5E6A95138FEB}" type="datetimeFigureOut">
              <a:rPr lang="hr-HR" smtClean="0"/>
              <a:t>5.11.2014.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91E1-1BA3-4FD2-B753-F6DCCB6FBF6D}" type="slidenum">
              <a:rPr lang="hr-HR" smtClean="0"/>
              <a:t>‹#›</a:t>
            </a:fld>
            <a:endParaRPr lang="hr-H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523590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497D1-FAFF-4D8A-9858-5E6A95138FEB}" type="datetimeFigureOut">
              <a:rPr lang="hr-HR" smtClean="0"/>
              <a:t>5.11.2014.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91E1-1BA3-4FD2-B753-F6DCCB6FBF6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633903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497D1-FAFF-4D8A-9858-5E6A95138FEB}" type="datetimeFigureOut">
              <a:rPr lang="hr-HR" smtClean="0"/>
              <a:t>5.11.2014.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91E1-1BA3-4FD2-B753-F6DCCB6FBF6D}" type="slidenum">
              <a:rPr lang="hr-HR" smtClean="0"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67355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497D1-FAFF-4D8A-9858-5E6A95138FEB}" type="datetimeFigureOut">
              <a:rPr lang="hr-HR" smtClean="0"/>
              <a:t>5.11.2014.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91E1-1BA3-4FD2-B753-F6DCCB6FBF6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96110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497D1-FAFF-4D8A-9858-5E6A95138FEB}" type="datetimeFigureOut">
              <a:rPr lang="hr-HR" smtClean="0"/>
              <a:t>5.11.2014.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91E1-1BA3-4FD2-B753-F6DCCB6FBF6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931370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497D1-FAFF-4D8A-9858-5E6A95138FEB}" type="datetimeFigureOut">
              <a:rPr lang="hr-HR" smtClean="0"/>
              <a:t>5.11.2014.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91E1-1BA3-4FD2-B753-F6DCCB6FBF6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96121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497D1-FAFF-4D8A-9858-5E6A95138FEB}" type="datetimeFigureOut">
              <a:rPr lang="hr-HR" smtClean="0"/>
              <a:t>5.11.2014.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91E1-1BA3-4FD2-B753-F6DCCB6FBF6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8559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497D1-FAFF-4D8A-9858-5E6A95138FEB}" type="datetimeFigureOut">
              <a:rPr lang="hr-HR" smtClean="0"/>
              <a:t>5.11.2014.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91E1-1BA3-4FD2-B753-F6DCCB6FBF6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20366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497D1-FAFF-4D8A-9858-5E6A95138FEB}" type="datetimeFigureOut">
              <a:rPr lang="hr-HR" smtClean="0"/>
              <a:t>5.11.2014.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91E1-1BA3-4FD2-B753-F6DCCB6FBF6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70436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497D1-FAFF-4D8A-9858-5E6A95138FEB}" type="datetimeFigureOut">
              <a:rPr lang="hr-HR" smtClean="0"/>
              <a:t>5.11.2014.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91E1-1BA3-4FD2-B753-F6DCCB6FBF6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37510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497D1-FAFF-4D8A-9858-5E6A95138FEB}" type="datetimeFigureOut">
              <a:rPr lang="hr-HR" smtClean="0"/>
              <a:t>5.11.2014.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91E1-1BA3-4FD2-B753-F6DCCB6FBF6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52117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497D1-FAFF-4D8A-9858-5E6A95138FEB}" type="datetimeFigureOut">
              <a:rPr lang="hr-HR" smtClean="0"/>
              <a:t>5.11.2014.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91E1-1BA3-4FD2-B753-F6DCCB6FBF6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21043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497D1-FAFF-4D8A-9858-5E6A95138FEB}" type="datetimeFigureOut">
              <a:rPr lang="hr-HR" smtClean="0"/>
              <a:t>5.11.2014.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91E1-1BA3-4FD2-B753-F6DCCB6FBF6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90417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497D1-FAFF-4D8A-9858-5E6A95138FEB}" type="datetimeFigureOut">
              <a:rPr lang="hr-HR" smtClean="0"/>
              <a:t>5.11.2014.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91E1-1BA3-4FD2-B753-F6DCCB6FBF6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26185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497D1-FAFF-4D8A-9858-5E6A95138FEB}" type="datetimeFigureOut">
              <a:rPr lang="hr-HR" smtClean="0"/>
              <a:t>5.11.2014.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28891E1-1BA3-4FD2-B753-F6DCCB6FBF6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14951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50929" y="2404534"/>
            <a:ext cx="9252488" cy="1646302"/>
          </a:xfrm>
        </p:spPr>
        <p:txBody>
          <a:bodyPr/>
          <a:lstStyle/>
          <a:p>
            <a:r>
              <a:rPr lang="hr-HR" dirty="0" smtClean="0"/>
              <a:t>Europski dan programiranja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4459780" cy="1096899"/>
          </a:xfrm>
        </p:spPr>
        <p:txBody>
          <a:bodyPr/>
          <a:lstStyle/>
          <a:p>
            <a:r>
              <a:rPr lang="hr-HR" dirty="0" smtClean="0"/>
              <a:t>LOGO</a:t>
            </a:r>
            <a:endParaRPr lang="hr-HR" dirty="0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117" y="182763"/>
            <a:ext cx="2771174" cy="2771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975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993608" cy="1320800"/>
          </a:xfrm>
        </p:spPr>
        <p:txBody>
          <a:bodyPr/>
          <a:lstStyle/>
          <a:p>
            <a:r>
              <a:rPr lang="hr-HR" dirty="0" smtClean="0"/>
              <a:t>Hvala što ste pogledali našu prezentaciju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Izradili:</a:t>
            </a:r>
          </a:p>
          <a:p>
            <a:r>
              <a:rPr lang="hr-HR" dirty="0" smtClean="0"/>
              <a:t>Patrik </a:t>
            </a:r>
            <a:r>
              <a:rPr lang="hr-HR" dirty="0" err="1" smtClean="0"/>
              <a:t>Šćuric</a:t>
            </a:r>
            <a:endParaRPr lang="hr-HR" dirty="0" smtClean="0"/>
          </a:p>
          <a:p>
            <a:r>
              <a:rPr lang="hr-HR" dirty="0" smtClean="0"/>
              <a:t>Stjepan Krunoslav </a:t>
            </a:r>
            <a:r>
              <a:rPr lang="hr-HR" dirty="0" err="1" smtClean="0"/>
              <a:t>Hlupić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4740" y="1463012"/>
            <a:ext cx="4262028" cy="457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988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Osnovni pojmovi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r-HR" b="1" dirty="0"/>
              <a:t>Programski jezik </a:t>
            </a:r>
            <a:r>
              <a:rPr lang="hr-HR" dirty="0"/>
              <a:t>– popis naredbi </a:t>
            </a:r>
            <a:r>
              <a:rPr lang="hr-HR" dirty="0" smtClean="0"/>
              <a:t>i </a:t>
            </a:r>
            <a:r>
              <a:rPr lang="hr-HR" dirty="0"/>
              <a:t>pravila njihovog izvođenja (programski jezik </a:t>
            </a:r>
            <a:r>
              <a:rPr lang="hr-HR" i="1" dirty="0"/>
              <a:t>Logo</a:t>
            </a:r>
            <a:r>
              <a:rPr lang="hr-HR" dirty="0"/>
              <a:t>, programski jezik </a:t>
            </a:r>
            <a:r>
              <a:rPr lang="hr-HR" i="1" dirty="0"/>
              <a:t>BASIC</a:t>
            </a:r>
            <a:r>
              <a:rPr lang="hr-HR" dirty="0"/>
              <a:t>).</a:t>
            </a:r>
          </a:p>
          <a:p>
            <a:pPr lvl="0"/>
            <a:r>
              <a:rPr lang="hr-HR" b="1" dirty="0"/>
              <a:t>Program</a:t>
            </a:r>
            <a:r>
              <a:rPr lang="hr-HR" dirty="0"/>
              <a:t> – skup naredbi, logički (smisleno) povezanih, namijenjenih rješavanju zadatka ili izvođenju složenije operacije (npr. crtanje kvadrata, pravokutnika ili trokuta). </a:t>
            </a:r>
            <a:endParaRPr lang="hr-HR" dirty="0" smtClean="0"/>
          </a:p>
          <a:p>
            <a:pPr lvl="0"/>
            <a:r>
              <a:rPr lang="hr-HR" b="1" dirty="0" smtClean="0"/>
              <a:t>Naredba</a:t>
            </a:r>
            <a:r>
              <a:rPr lang="hr-HR" dirty="0" smtClean="0"/>
              <a:t> </a:t>
            </a:r>
            <a:r>
              <a:rPr lang="hr-HR" dirty="0"/>
              <a:t>– riječ ili ključna riječ (programskog jezika) određene namijene, a najčešće s ulogom rješavanja manjeg zadatka </a:t>
            </a:r>
            <a:r>
              <a:rPr lang="hr-HR" dirty="0" smtClean="0"/>
              <a:t>ili </a:t>
            </a:r>
            <a:r>
              <a:rPr lang="hr-HR" dirty="0"/>
              <a:t>izvođenja manje operacije.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14539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77334" y="1875574"/>
            <a:ext cx="3569201" cy="1611545"/>
          </a:xfrm>
        </p:spPr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 flipH="1" flipV="1">
            <a:off x="454420" y="4494507"/>
            <a:ext cx="3792115" cy="1831869"/>
          </a:xfrm>
        </p:spPr>
        <p:txBody>
          <a:bodyPr>
            <a:normAutofit/>
          </a:bodyPr>
          <a:lstStyle/>
          <a:p>
            <a:endParaRPr lang="hr-H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4420" y="505772"/>
            <a:ext cx="8193633" cy="6352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54863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Zašto pišemo programe?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/>
              <a:t>Povezivanje više srodnih naredbi u jednu cjelinu</a:t>
            </a:r>
            <a:r>
              <a:rPr lang="hr-HR" dirty="0"/>
              <a:t> omogućuje lakši i jednostavniji pregled svih dijelova rješenja zadatka. </a:t>
            </a:r>
          </a:p>
          <a:p>
            <a:r>
              <a:rPr lang="hr-HR" dirty="0"/>
              <a:t>Također jednom napisane programe moguće je </a:t>
            </a:r>
            <a:r>
              <a:rPr lang="hr-HR" b="1" dirty="0"/>
              <a:t>izvršiti više puta</a:t>
            </a:r>
            <a:r>
              <a:rPr lang="hr-HR" dirty="0"/>
              <a:t> i </a:t>
            </a:r>
            <a:r>
              <a:rPr lang="hr-HR" b="1" dirty="0"/>
              <a:t>koristiti u drugim programima</a:t>
            </a:r>
            <a:r>
              <a:rPr lang="hr-HR" dirty="0"/>
              <a:t> poput uobičajenih naredbi programskog jezika Logo.</a:t>
            </a:r>
          </a:p>
          <a:p>
            <a:r>
              <a:rPr lang="hr-HR" dirty="0"/>
              <a:t>Još jedna od prednosti pisanja programa je mogućnost </a:t>
            </a:r>
            <a:r>
              <a:rPr lang="hr-HR" b="1" dirty="0" smtClean="0"/>
              <a:t>spremanja programa</a:t>
            </a:r>
          </a:p>
          <a:p>
            <a:r>
              <a:rPr lang="hr-HR" dirty="0"/>
              <a:t>Za potvrdu napisanih programa i pripremu izvršenja kliknite na </a:t>
            </a:r>
            <a:r>
              <a:rPr lang="hr-HR" i="1" dirty="0"/>
              <a:t>Save </a:t>
            </a:r>
            <a:r>
              <a:rPr lang="hr-HR" i="1" dirty="0" err="1"/>
              <a:t>And</a:t>
            </a:r>
            <a:r>
              <a:rPr lang="hr-HR" i="1" dirty="0"/>
              <a:t> </a:t>
            </a:r>
            <a:r>
              <a:rPr lang="hr-HR" i="1" dirty="0" err="1"/>
              <a:t>Exit</a:t>
            </a:r>
            <a:r>
              <a:rPr lang="hr-HR" dirty="0"/>
              <a:t> (Spremi i izađi) iz izbornika </a:t>
            </a:r>
            <a:r>
              <a:rPr lang="hr-HR" i="1" dirty="0"/>
              <a:t>File</a:t>
            </a:r>
            <a:r>
              <a:rPr lang="hr-HR" dirty="0"/>
              <a:t>.</a:t>
            </a:r>
          </a:p>
          <a:p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2010259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Kako napisati programe?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Programe pišemo u prozoru programa (</a:t>
            </a:r>
            <a:r>
              <a:rPr lang="hr-HR" i="1" dirty="0"/>
              <a:t>Editor</a:t>
            </a:r>
            <a:r>
              <a:rPr lang="hr-HR" dirty="0"/>
              <a:t>) kojeg pokrećemo klikom na gumb </a:t>
            </a:r>
            <a:r>
              <a:rPr lang="hr-HR" b="1" i="1" dirty="0" err="1"/>
              <a:t>Edall</a:t>
            </a:r>
            <a:r>
              <a:rPr lang="hr-HR" i="1" dirty="0"/>
              <a:t>.</a:t>
            </a:r>
          </a:p>
          <a:p>
            <a:r>
              <a:rPr lang="hr-HR" dirty="0"/>
              <a:t>Svaki program započinje riječju </a:t>
            </a:r>
            <a:r>
              <a:rPr lang="hr-HR" b="1" i="1" dirty="0"/>
              <a:t>TO</a:t>
            </a:r>
            <a:r>
              <a:rPr lang="hr-HR" dirty="0"/>
              <a:t> iza koje slijedi </a:t>
            </a:r>
            <a:r>
              <a:rPr lang="hr-HR" b="1" dirty="0"/>
              <a:t>naziv programa</a:t>
            </a:r>
            <a:r>
              <a:rPr lang="hr-HR" dirty="0"/>
              <a:t>, a završava riječju </a:t>
            </a:r>
            <a:r>
              <a:rPr lang="hr-HR" b="1" i="1" dirty="0"/>
              <a:t>END</a:t>
            </a:r>
            <a:r>
              <a:rPr lang="hr-HR" dirty="0"/>
              <a:t>. Naziv programa čini jedna riječ primjerice </a:t>
            </a:r>
            <a:r>
              <a:rPr lang="hr-HR" i="1" dirty="0"/>
              <a:t>KVADRAT</a:t>
            </a:r>
            <a:r>
              <a:rPr lang="hr-HR" dirty="0"/>
              <a:t> ili </a:t>
            </a:r>
            <a:r>
              <a:rPr lang="hr-HR" i="1" dirty="0"/>
              <a:t>PROGRAM1</a:t>
            </a:r>
            <a:r>
              <a:rPr lang="hr-HR" dirty="0"/>
              <a:t>. U jedan prozor programa možete upisati više programa različitih naziva. </a:t>
            </a:r>
          </a:p>
          <a:p>
            <a:r>
              <a:rPr lang="hr-HR" dirty="0"/>
              <a:t>Naziv nekog programa može ujedno imati ulogu naredbe ukoliko se nalazi unutar nekog drugog programa.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23238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Kut i usmjerenje kornjače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/>
              <a:t>Okret ulijevo ili udesno izražava se stupnjevima</a:t>
            </a:r>
            <a:r>
              <a:rPr lang="hr-HR" dirty="0"/>
              <a:t>. Dio ravnine omeđene s dva pravca ili dužine čini kut (odnos između dvije stranice).</a:t>
            </a:r>
          </a:p>
          <a:p>
            <a:r>
              <a:rPr lang="hr-HR" b="1" dirty="0"/>
              <a:t>Kut od 90 stupnjeva nazivamo pravim kutom</a:t>
            </a:r>
            <a:r>
              <a:rPr lang="hr-HR" dirty="0"/>
              <a:t>. </a:t>
            </a:r>
          </a:p>
          <a:p>
            <a:r>
              <a:rPr lang="hr-HR" dirty="0"/>
              <a:t>Dakle, kornjača je za povratak na početno mjesto i početno usmjerenje napravila </a:t>
            </a:r>
            <a:r>
              <a:rPr lang="hr-HR" b="1" dirty="0"/>
              <a:t>puni krug ili okret od 360 stupnjeva</a:t>
            </a:r>
            <a:r>
              <a:rPr lang="hr-HR" dirty="0"/>
              <a:t> (90 + 90 + 90 + 90).</a:t>
            </a:r>
          </a:p>
          <a:p>
            <a:r>
              <a:rPr lang="hr-HR" dirty="0"/>
              <a:t>U crtanju geometrijskih likova kornjaču </a:t>
            </a:r>
            <a:r>
              <a:rPr lang="hr-HR" b="1" dirty="0"/>
              <a:t>uvijek vraćamo na početno mjesto i početno usmjerenje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0627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Kvadrat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TO KVADRAT</a:t>
            </a:r>
          </a:p>
          <a:p>
            <a:r>
              <a:rPr lang="hr-HR" dirty="0" smtClean="0"/>
              <a:t>REPEAT 4 [FD 100 RT 90]</a:t>
            </a:r>
          </a:p>
          <a:p>
            <a:r>
              <a:rPr lang="hr-HR" dirty="0" smtClean="0"/>
              <a:t>END </a:t>
            </a:r>
            <a:endParaRPr lang="hr-HR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1740" y="1639615"/>
            <a:ext cx="4302878" cy="41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141266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Trokut</a:t>
            </a:r>
            <a:endParaRPr lang="hr-HR" dirty="0"/>
          </a:p>
        </p:txBody>
      </p:sp>
      <p:sp>
        <p:nvSpPr>
          <p:cNvPr id="7" name="Rezervirano mjesto sadržaja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TO TROKUT</a:t>
            </a:r>
          </a:p>
          <a:p>
            <a:r>
              <a:rPr lang="hr-HR" dirty="0" smtClean="0"/>
              <a:t>RT 30</a:t>
            </a:r>
          </a:p>
          <a:p>
            <a:r>
              <a:rPr lang="hr-HR" dirty="0" smtClean="0"/>
              <a:t>REPEAT 3 [FD 100 RT 120]</a:t>
            </a:r>
          </a:p>
          <a:p>
            <a:r>
              <a:rPr lang="hr-HR" dirty="0" smtClean="0"/>
              <a:t>LT 30</a:t>
            </a:r>
          </a:p>
          <a:p>
            <a:r>
              <a:rPr lang="hr-HR" dirty="0" smtClean="0"/>
              <a:t>END</a:t>
            </a:r>
            <a:endParaRPr lang="hr-HR" dirty="0"/>
          </a:p>
        </p:txBody>
      </p:sp>
      <p:pic>
        <p:nvPicPr>
          <p:cNvPr id="8" name="Picture 2"/>
          <p:cNvPicPr>
            <a:picLocks noGrp="1"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344290" y="3347635"/>
            <a:ext cx="6313949" cy="2479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724739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821410"/>
          </a:xfrm>
        </p:spPr>
        <p:txBody>
          <a:bodyPr/>
          <a:lstStyle/>
          <a:p>
            <a:r>
              <a:rPr lang="hr-HR" dirty="0" smtClean="0"/>
              <a:t>Neke naredbe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7334" y="666428"/>
            <a:ext cx="8596668" cy="6191572"/>
          </a:xfrm>
        </p:spPr>
        <p:txBody>
          <a:bodyPr/>
          <a:lstStyle/>
          <a:p>
            <a:r>
              <a:rPr lang="hr-HR" dirty="0"/>
              <a:t>REPEAT – naredba petlje omogućuje ponavljanje niza zadanih naredbi. </a:t>
            </a:r>
            <a:endParaRPr lang="hr-HR" dirty="0" smtClean="0"/>
          </a:p>
          <a:p>
            <a:r>
              <a:rPr lang="hr-HR" dirty="0" smtClean="0"/>
              <a:t>TO </a:t>
            </a:r>
            <a:r>
              <a:rPr lang="hr-HR" dirty="0"/>
              <a:t>– oznaka </a:t>
            </a:r>
            <a:r>
              <a:rPr lang="hr-HR" dirty="0" smtClean="0"/>
              <a:t>za početak </a:t>
            </a:r>
            <a:r>
              <a:rPr lang="hr-HR" dirty="0"/>
              <a:t>programa</a:t>
            </a:r>
          </a:p>
          <a:p>
            <a:r>
              <a:rPr lang="hr-HR" dirty="0" smtClean="0"/>
              <a:t>END </a:t>
            </a:r>
            <a:r>
              <a:rPr lang="hr-HR" dirty="0"/>
              <a:t>– oznaka završetka programa</a:t>
            </a:r>
          </a:p>
          <a:p>
            <a:r>
              <a:rPr lang="hr-HR" dirty="0" smtClean="0"/>
              <a:t>LT</a:t>
            </a:r>
            <a:r>
              <a:rPr lang="hr-HR" b="1" dirty="0" smtClean="0"/>
              <a:t> </a:t>
            </a:r>
            <a:r>
              <a:rPr lang="hr-HR" dirty="0" smtClean="0"/>
              <a:t>– pomicanje kornjače za određeni kut ulijevo</a:t>
            </a:r>
          </a:p>
          <a:p>
            <a:r>
              <a:rPr lang="hr-HR" dirty="0" smtClean="0"/>
              <a:t>RT</a:t>
            </a:r>
            <a:r>
              <a:rPr lang="hr-HR" b="1" dirty="0" smtClean="0"/>
              <a:t> </a:t>
            </a:r>
            <a:r>
              <a:rPr lang="hr-HR" dirty="0" smtClean="0"/>
              <a:t>- pomicanje </a:t>
            </a:r>
            <a:r>
              <a:rPr lang="hr-HR" dirty="0"/>
              <a:t>kornjače za određeni </a:t>
            </a:r>
            <a:r>
              <a:rPr lang="hr-HR" dirty="0" smtClean="0"/>
              <a:t>kut udesno </a:t>
            </a:r>
            <a:endParaRPr lang="hr-HR" dirty="0"/>
          </a:p>
          <a:p>
            <a:r>
              <a:rPr lang="hr-HR" dirty="0" smtClean="0"/>
              <a:t>FD - kornjača ide naprijed za određeni broj koraka</a:t>
            </a:r>
          </a:p>
          <a:p>
            <a:r>
              <a:rPr lang="hr-HR" dirty="0" smtClean="0"/>
              <a:t>BK - kornjača </a:t>
            </a:r>
            <a:r>
              <a:rPr lang="hr-HR" dirty="0"/>
              <a:t>ide </a:t>
            </a:r>
            <a:r>
              <a:rPr lang="hr-HR" dirty="0" smtClean="0"/>
              <a:t>nazad </a:t>
            </a:r>
            <a:r>
              <a:rPr lang="hr-HR" dirty="0"/>
              <a:t>za određeni broj </a:t>
            </a:r>
            <a:r>
              <a:rPr lang="hr-HR" dirty="0" smtClean="0"/>
              <a:t>koraka</a:t>
            </a:r>
          </a:p>
          <a:p>
            <a:r>
              <a:rPr lang="hr-HR" dirty="0" smtClean="0"/>
              <a:t>PERSPECTIVE - prebacuje kornjaču u 3D način crtanja</a:t>
            </a:r>
          </a:p>
          <a:p>
            <a:r>
              <a:rPr lang="hr-HR" dirty="0" smtClean="0"/>
              <a:t>WRAP-</a:t>
            </a:r>
            <a:r>
              <a:rPr lang="hr-HR" dirty="0"/>
              <a:t>prebacuje kornjaču </a:t>
            </a:r>
            <a:r>
              <a:rPr lang="hr-HR" dirty="0" smtClean="0"/>
              <a:t>iz 3D u 2D način crtanja</a:t>
            </a:r>
          </a:p>
          <a:p>
            <a:r>
              <a:rPr lang="hr-HR" dirty="0" smtClean="0"/>
              <a:t>ST – komanda za prikaz kornjače nakon komande HT</a:t>
            </a:r>
          </a:p>
          <a:p>
            <a:r>
              <a:rPr lang="hr-HR" dirty="0" smtClean="0"/>
              <a:t>HT – komanda za skrivanje kornjače</a:t>
            </a:r>
          </a:p>
          <a:p>
            <a:r>
              <a:rPr lang="hr-HR" dirty="0" smtClean="0"/>
              <a:t>PU – (</a:t>
            </a:r>
            <a:r>
              <a:rPr lang="hr-HR" dirty="0" err="1" smtClean="0"/>
              <a:t>Pen</a:t>
            </a:r>
            <a:r>
              <a:rPr lang="hr-HR" dirty="0" smtClean="0"/>
              <a:t> </a:t>
            </a:r>
            <a:r>
              <a:rPr lang="hr-HR" dirty="0" err="1" smtClean="0"/>
              <a:t>Up</a:t>
            </a:r>
            <a:r>
              <a:rPr lang="hr-HR" dirty="0" smtClean="0"/>
              <a:t>) podizanje pera</a:t>
            </a:r>
          </a:p>
          <a:p>
            <a:r>
              <a:rPr lang="hr-HR" dirty="0" smtClean="0"/>
              <a:t>PD – (</a:t>
            </a:r>
            <a:r>
              <a:rPr lang="hr-HR" dirty="0" err="1" smtClean="0"/>
              <a:t>Pen</a:t>
            </a:r>
            <a:r>
              <a:rPr lang="hr-HR" dirty="0" smtClean="0"/>
              <a:t> </a:t>
            </a:r>
            <a:r>
              <a:rPr lang="hr-HR" dirty="0" err="1" smtClean="0"/>
              <a:t>Down</a:t>
            </a:r>
            <a:r>
              <a:rPr lang="hr-HR" dirty="0" smtClean="0"/>
              <a:t>) spuštanje pera</a:t>
            </a:r>
          </a:p>
          <a:p>
            <a:r>
              <a:rPr lang="hr-HR" dirty="0" smtClean="0"/>
              <a:t>CS – briše cijeli zaslon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82297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</TotalTime>
  <Words>453</Words>
  <Application>Microsoft Office PowerPoint</Application>
  <PresentationFormat>Široki zaslon</PresentationFormat>
  <Paragraphs>51</Paragraphs>
  <Slides>10</Slides>
  <Notes>2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5" baseType="lpstr">
      <vt:lpstr>Arial</vt:lpstr>
      <vt:lpstr>Calibri</vt:lpstr>
      <vt:lpstr>Trebuchet MS</vt:lpstr>
      <vt:lpstr>Wingdings 3</vt:lpstr>
      <vt:lpstr>Faseta</vt:lpstr>
      <vt:lpstr>Europski dan programiranja</vt:lpstr>
      <vt:lpstr>Osnovni pojmovi</vt:lpstr>
      <vt:lpstr>PowerPointova prezentacija</vt:lpstr>
      <vt:lpstr>Zašto pišemo programe?</vt:lpstr>
      <vt:lpstr>Kako napisati programe?</vt:lpstr>
      <vt:lpstr>Kut i usmjerenje kornjače</vt:lpstr>
      <vt:lpstr>Kvadrat</vt:lpstr>
      <vt:lpstr>Trokut</vt:lpstr>
      <vt:lpstr>Neke naredbe</vt:lpstr>
      <vt:lpstr>Hvala što ste pogledali našu prezentaciju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Europski dan programiranja</dc:title>
  <dc:creator>Korisnik</dc:creator>
  <cp:lastModifiedBy>Korisnik</cp:lastModifiedBy>
  <cp:revision>6</cp:revision>
  <dcterms:created xsi:type="dcterms:W3CDTF">2014-11-05T12:44:17Z</dcterms:created>
  <dcterms:modified xsi:type="dcterms:W3CDTF">2014-11-05T13:37:25Z</dcterms:modified>
</cp:coreProperties>
</file>