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0" r:id="rId2"/>
    <p:sldId id="271" r:id="rId3"/>
    <p:sldId id="266" r:id="rId4"/>
    <p:sldId id="272" r:id="rId5"/>
    <p:sldId id="273" r:id="rId6"/>
    <p:sldId id="274" r:id="rId7"/>
    <p:sldId id="275" r:id="rId8"/>
    <p:sldId id="276" r:id="rId9"/>
    <p:sldId id="277" r:id="rId10"/>
    <p:sldId id="278" r:id="rId11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501" autoAdjust="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7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CA1AD44-95E2-4F6B-B305-B9CB1D1ACB86}" type="datetime1">
              <a:rPr lang="hr-HR" smtClean="0"/>
              <a:pPr algn="r" rtl="0"/>
              <a:t>17.5.2021.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hr-HR" smtClean="0"/>
              <a:pPr algn="r"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/>
            <a:fld id="{BBC94F16-D17D-4C12-893A-B2BB66049A44}" type="datetime1">
              <a:rPr lang="hr-HR" smtClean="0"/>
              <a:pPr algn="r"/>
              <a:t>17.5.2021.</a:t>
            </a:fld>
            <a:endParaRPr lang="hr-HR" dirty="0"/>
          </a:p>
        </p:txBody>
      </p:sp>
      <p:sp>
        <p:nvSpPr>
          <p:cNvPr id="4" name="Rezervirano mjesto za sliku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dirty="0"/>
              <a:t>Kliknite da biste uredili stilove teksta matrice</a:t>
            </a:r>
          </a:p>
          <a:p>
            <a:pPr lvl="1" rtl="0"/>
            <a:r>
              <a:rPr lang="hr-HR" dirty="0"/>
              <a:t>Druga razina</a:t>
            </a:r>
          </a:p>
          <a:p>
            <a:pPr lvl="2" rtl="0"/>
            <a:r>
              <a:rPr lang="hr-HR" dirty="0"/>
              <a:t>Treća razina</a:t>
            </a:r>
          </a:p>
          <a:p>
            <a:pPr lvl="3" rtl="0"/>
            <a:r>
              <a:rPr lang="hr-HR" dirty="0"/>
              <a:t>Četvrta razina</a:t>
            </a:r>
          </a:p>
          <a:p>
            <a:pPr lvl="4" rtl="0"/>
            <a:r>
              <a:rPr lang="hr-HR" dirty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935E2820-AFE1-45FA-949E-17BDB534E1DC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algn="r" rtl="0"/>
            <a:fld id="{935E2820-AFE1-45FA-949E-17BDB534E1DC}" type="slidenum">
              <a:rPr lang="hr-HR" smtClean="0"/>
              <a:pPr algn="r" rtl="0"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35E2820-AFE1-45FA-949E-17BDB534E1DC}" type="slidenum">
              <a:rPr lang="hr-HR" smtClean="0"/>
              <a:pPr algn="r"/>
              <a:t>10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07609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35E2820-AFE1-45FA-949E-17BDB534E1DC}" type="slidenum">
              <a:rPr lang="hr-HR" smtClean="0"/>
              <a:pPr algn="r"/>
              <a:t>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12008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35E2820-AFE1-45FA-949E-17BDB534E1DC}" type="slidenum">
              <a:rPr lang="hr-HR" smtClean="0"/>
              <a:pPr algn="r"/>
              <a:t>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29124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35E2820-AFE1-45FA-949E-17BDB534E1DC}" type="slidenum">
              <a:rPr lang="hr-HR" smtClean="0"/>
              <a:pPr algn="r"/>
              <a:t>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62923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35E2820-AFE1-45FA-949E-17BDB534E1DC}" type="slidenum">
              <a:rPr lang="hr-HR" smtClean="0"/>
              <a:pPr algn="r"/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70035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35E2820-AFE1-45FA-949E-17BDB534E1DC}" type="slidenum">
              <a:rPr lang="hr-HR" smtClean="0"/>
              <a:pPr algn="r"/>
              <a:t>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28812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35E2820-AFE1-45FA-949E-17BDB534E1DC}" type="slidenum">
              <a:rPr lang="hr-HR" smtClean="0"/>
              <a:pPr algn="r"/>
              <a:t>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4635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35E2820-AFE1-45FA-949E-17BDB534E1DC}" type="slidenum">
              <a:rPr lang="hr-HR" smtClean="0"/>
              <a:pPr algn="r"/>
              <a:t>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07228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35E2820-AFE1-45FA-949E-17BDB534E1DC}" type="slidenum">
              <a:rPr lang="hr-HR" smtClean="0"/>
              <a:pPr algn="r"/>
              <a:t>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44403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hr-HR"/>
              <a:t>Kliknite da biste uredili stil podnaslova matrice</a:t>
            </a:r>
            <a:endParaRPr lang="hr-HR" dirty="0"/>
          </a:p>
        </p:txBody>
      </p:sp>
      <p:sp>
        <p:nvSpPr>
          <p:cNvPr id="8" name="Rezervirano mjesto za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9B6921A-07C1-4453-99E5-1D04159F233A}" type="datetime1">
              <a:rPr lang="hr-HR" smtClean="0"/>
              <a:pPr/>
              <a:t>17.5.2021.</a:t>
            </a:fld>
            <a:endParaRPr lang="hr-HR" dirty="0"/>
          </a:p>
        </p:txBody>
      </p:sp>
      <p:sp>
        <p:nvSpPr>
          <p:cNvPr id="9" name="Rezervirano mjesto za podnožje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10" name="Rezervirano mjesto za broj slajda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AC5AED0-483B-4F2E-BF9F-FEFF005497BC}" type="datetime1">
              <a:rPr lang="hr-HR" smtClean="0"/>
              <a:pPr/>
              <a:t>17.5.2021.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70C8294-B77E-46A5-971D-2CD6D9CDF44D}" type="datetime1">
              <a:rPr lang="hr-HR" smtClean="0"/>
              <a:pPr/>
              <a:t>17.5.2021.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FAB406-AB33-48CE-9378-A58492B30DEC}" type="datetime1">
              <a:rPr lang="hr-HR" smtClean="0"/>
              <a:pPr/>
              <a:t>17.5.2021.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085BCC6-35ED-4983-9954-886AF61436F4}" type="datetime1">
              <a:rPr lang="hr-HR" smtClean="0"/>
              <a:pPr/>
              <a:t>17.5.2021.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6E7A79C-EFE8-4567-BA86-980C48089406}" type="datetime1">
              <a:rPr lang="hr-HR" smtClean="0"/>
              <a:pPr/>
              <a:t>17.5.2021.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7CB2635-FB57-4D64-863E-7502DCDDC449}" type="datetime1">
              <a:rPr lang="hr-HR" smtClean="0"/>
              <a:pPr/>
              <a:t>17.5.2021.</a:t>
            </a:fld>
            <a:endParaRPr lang="hr-HR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F1F61AE-F48B-44D7-9423-BC1D53D3942E}" type="datetime1">
              <a:rPr lang="hr-HR" smtClean="0"/>
              <a:pPr/>
              <a:t>17.5.2021.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79FE39E-48A6-4018-8B1D-237A622ED41B}" type="datetime1">
              <a:rPr lang="hr-HR" smtClean="0"/>
              <a:pPr/>
              <a:t>17.5.2021.</a:t>
            </a:fld>
            <a:endParaRPr lang="hr-HR" dirty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1CE32CE-71B0-4589-AEAD-D79F105FAE5F}" type="datetime1">
              <a:rPr lang="hr-HR" smtClean="0"/>
              <a:pPr/>
              <a:t>17.5.2021.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8" name="Zaobljeni pravokutnik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dirty="0"/>
          </a:p>
        </p:txBody>
      </p:sp>
      <p:sp>
        <p:nvSpPr>
          <p:cNvPr id="3" name="Rezervirano mjesto za sliku 2" descr="Prazno rezervirano mjesto za dodavanje slike. Kliknite rezervirano mjesto i odaberite sliku koju želite dodati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F66C2B8-9774-483E-8A43-E13732CBCC8C}" type="datetime1">
              <a:rPr lang="hr-HR" smtClean="0"/>
              <a:pPr/>
              <a:t>17.5.2021.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r-HR" dirty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dirty="0"/>
              <a:t>Kliknite da biste uredili stilove teksta matrice</a:t>
            </a:r>
          </a:p>
          <a:p>
            <a:pPr lvl="1" rtl="0"/>
            <a:r>
              <a:rPr lang="hr-HR" dirty="0"/>
              <a:t>Druga razina</a:t>
            </a:r>
          </a:p>
          <a:p>
            <a:pPr lvl="2" rtl="0"/>
            <a:r>
              <a:rPr lang="hr-HR" dirty="0"/>
              <a:t>Treća razina</a:t>
            </a:r>
          </a:p>
          <a:p>
            <a:pPr lvl="3" rtl="0"/>
            <a:r>
              <a:rPr lang="hr-HR" dirty="0"/>
              <a:t>Četvrta razina</a:t>
            </a:r>
          </a:p>
          <a:p>
            <a:pPr lvl="4" rtl="0"/>
            <a:r>
              <a:rPr lang="hr-HR" dirty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fld id="{8AF0D61C-5686-4F81-A093-16939D56E69D}" type="datetime1">
              <a:rPr lang="hr-HR" smtClean="0"/>
              <a:pPr/>
              <a:t>17.5.2021.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kumimoji="0" lang="hr-HR" sz="59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uphemia"/>
                <a:ea typeface="+mj-ea"/>
                <a:cs typeface="+mj-cs"/>
              </a:rPr>
              <a:t>SLIKOVNICE 2. C RAZREDA </a:t>
            </a:r>
            <a:br>
              <a:rPr kumimoji="0" lang="hr-HR" sz="59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uphemia"/>
                <a:ea typeface="+mj-ea"/>
                <a:cs typeface="+mj-cs"/>
              </a:rPr>
            </a:br>
            <a:r>
              <a:rPr kumimoji="0" lang="hr-HR" sz="59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uphemia"/>
                <a:ea typeface="+mj-ea"/>
                <a:cs typeface="+mj-cs"/>
              </a:rPr>
              <a:t>(Produženi boravak)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065212" y="3883245"/>
            <a:ext cx="7091361" cy="838200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Sesvete, svibanj 2021.</a:t>
            </a:r>
          </a:p>
        </p:txBody>
      </p:sp>
    </p:spTree>
    <p:extLst>
      <p:ext uri="{BB962C8B-B14F-4D97-AF65-F5344CB8AC3E}">
        <p14:creationId xmlns:p14="http://schemas.microsoft.com/office/powerpoint/2010/main" val="1681487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&#10;&#10;Opis je automatski generiran">
            <a:extLst>
              <a:ext uri="{FF2B5EF4-FFF2-40B4-BE49-F238E27FC236}">
                <a16:creationId xmlns:a16="http://schemas.microsoft.com/office/drawing/2014/main" id="{D7E84A21-27E8-49E7-A729-82EA0AF0E0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7392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48882" y="1600201"/>
            <a:ext cx="10031933" cy="1828800"/>
          </a:xfrm>
        </p:spPr>
        <p:txBody>
          <a:bodyPr rtlCol="0"/>
          <a:lstStyle/>
          <a:p>
            <a:pPr rtl="0"/>
            <a:r>
              <a:rPr lang="hr-HR" dirty="0"/>
              <a:t>LORENA ISTRAŽUJE PRIRODU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hr-HR" dirty="0"/>
              <a:t>Lorena Labaš, 2.c, OŠ Luka, Sesvete</a:t>
            </a:r>
          </a:p>
        </p:txBody>
      </p:sp>
    </p:spTree>
    <p:extLst>
      <p:ext uri="{BB962C8B-B14F-4D97-AF65-F5344CB8AC3E}">
        <p14:creationId xmlns:p14="http://schemas.microsoft.com/office/powerpoint/2010/main" val="3527049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&#10;&#10;Opis je automatski generiran">
            <a:extLst>
              <a:ext uri="{FF2B5EF4-FFF2-40B4-BE49-F238E27FC236}">
                <a16:creationId xmlns:a16="http://schemas.microsoft.com/office/drawing/2014/main" id="{5183143D-09A9-482B-9ACA-387F6EE78B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79647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ploča za pisanje&#10;&#10;Opis je automatski generiran">
            <a:extLst>
              <a:ext uri="{FF2B5EF4-FFF2-40B4-BE49-F238E27FC236}">
                <a16:creationId xmlns:a16="http://schemas.microsoft.com/office/drawing/2014/main" id="{DE6DE879-49A4-4A8D-AC82-51E747A352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49547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&#10;&#10;Opis je automatski generiran">
            <a:extLst>
              <a:ext uri="{FF2B5EF4-FFF2-40B4-BE49-F238E27FC236}">
                <a16:creationId xmlns:a16="http://schemas.microsoft.com/office/drawing/2014/main" id="{75FF9004-0616-4131-B082-60C46D0C35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2400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85134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ploča za pisanje&#10;&#10;Opis je automatski generiran">
            <a:extLst>
              <a:ext uri="{FF2B5EF4-FFF2-40B4-BE49-F238E27FC236}">
                <a16:creationId xmlns:a16="http://schemas.microsoft.com/office/drawing/2014/main" id="{5EA30DF8-A017-4451-8F22-75C3646815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2400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44578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ploča za pisanje&#10;&#10;Opis je automatski generiran">
            <a:extLst>
              <a:ext uri="{FF2B5EF4-FFF2-40B4-BE49-F238E27FC236}">
                <a16:creationId xmlns:a16="http://schemas.microsoft.com/office/drawing/2014/main" id="{03BD81EF-DB1B-48D2-9A47-12A06B80A1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3" t="2500" r="-1" b="3333"/>
          <a:stretch/>
        </p:blipFill>
        <p:spPr>
          <a:xfrm rot="10800000">
            <a:off x="1164915" y="0"/>
            <a:ext cx="986216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82063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&#10;&#10;Opis je automatski generiran">
            <a:extLst>
              <a:ext uri="{FF2B5EF4-FFF2-40B4-BE49-F238E27FC236}">
                <a16:creationId xmlns:a16="http://schemas.microsoft.com/office/drawing/2014/main" id="{BE6A7587-86B4-4507-809E-A09E88E735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2400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77481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ploča za pisanje&#10;&#10;Opis je automatski generiran">
            <a:extLst>
              <a:ext uri="{FF2B5EF4-FFF2-40B4-BE49-F238E27FC236}">
                <a16:creationId xmlns:a16="http://schemas.microsoft.com/office/drawing/2014/main" id="{7D71D99E-61B1-47E4-9C28-DEDBD7994F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61552970"/>
      </p:ext>
    </p:extLst>
  </p:cSld>
  <p:clrMapOvr>
    <a:masterClrMapping/>
  </p:clrMapOvr>
</p:sld>
</file>

<file path=ppt/theme/theme1.xml><?xml version="1.0" encoding="utf-8"?>
<a:theme xmlns:a="http://schemas.openxmlformats.org/drawingml/2006/main" name="Zaigrana djeca 16 x 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40_TF03461883_TF03461883" id="{B99EA0A4-E83D-4D0B-957D-569440EE7EB1}" vid="{F567531B-6938-40A7-A9CE-38645073C0A8}"/>
    </a:ext>
  </a:extLst>
</a:theme>
</file>

<file path=ppt/theme/theme2.xml><?xml version="1.0" encoding="utf-8"?>
<a:theme xmlns:a="http://schemas.openxmlformats.org/drawingml/2006/main" name="Tema sustava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Obrazovna prezentacija s motivom zaigrane djece (strip-ilustracija, široki zaslon)</Template>
  <TotalTime>6</TotalTime>
  <Words>39</Words>
  <Application>Microsoft Office PowerPoint</Application>
  <PresentationFormat>Široki zaslon</PresentationFormat>
  <Paragraphs>14</Paragraphs>
  <Slides>10</Slides>
  <Notes>10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3" baseType="lpstr">
      <vt:lpstr>Euphemia</vt:lpstr>
      <vt:lpstr>Wingdings</vt:lpstr>
      <vt:lpstr>Zaigrana djeca 16 x 9</vt:lpstr>
      <vt:lpstr>SLIKOVNICE 2. C RAZREDA  (Produženi boravak)</vt:lpstr>
      <vt:lpstr>LORENA ISTRAŽUJE PRIRODU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SLIKOVNICE 2. C RAZREDA  (Produženi boravak)</dc:title>
  <dc:creator>Eva Jošić Zovko</dc:creator>
  <cp:lastModifiedBy>Eva Jošić Zovko</cp:lastModifiedBy>
  <cp:revision>2</cp:revision>
  <dcterms:created xsi:type="dcterms:W3CDTF">2021-05-14T06:28:01Z</dcterms:created>
  <dcterms:modified xsi:type="dcterms:W3CDTF">2021-05-17T08:51:36Z</dcterms:modified>
</cp:coreProperties>
</file>