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CDB"/>
    <a:srgbClr val="F58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B5508-3CB5-4CC4-90D9-319764BA1D87}" v="343" dt="2022-03-12T14:57:38.592"/>
    <p1510:client id="{36BE8DDE-47E5-4BFC-9D85-23302FACB96C}" v="891" dt="2022-03-21T18:13:52.013"/>
    <p1510:client id="{6934D374-C146-0D77-0EDD-48E3960515CF}" v="2" dt="2022-03-12T15:43:20.551"/>
    <p1510:client id="{806C31D3-5AC9-4490-A184-3DA6234C03EB}" v="424" dt="2022-03-17T19:57:13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>
        <p:scale>
          <a:sx n="91" d="100"/>
          <a:sy n="91" d="100"/>
        </p:scale>
        <p:origin x="77" y="-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68000" b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/>
                <a:cs typeface="Calibri Light"/>
              </a:rPr>
              <a:t>ARHIMED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2400" y="366299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abic Typesetting"/>
                <a:cs typeface="Calibri"/>
              </a:rPr>
              <a:t>ANA LEKO I NINA ARNAUTOVIĆ</a:t>
            </a:r>
            <a:endParaRPr lang="en-US">
              <a:solidFill>
                <a:schemeClr val="bg1"/>
              </a:solidFill>
              <a:latin typeface="Arabic Typesetting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0C0CCF94-9536-4A63-8FF2-E37827C92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C970655A-F4C2-4D7E-BAB6-D3BFC5CAE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8174"/>
            <a:ext cx="12192000" cy="4939827"/>
          </a:xfrm>
          <a:custGeom>
            <a:avLst/>
            <a:gdLst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499101 w 12192000"/>
              <a:gd name="connsiteY144" fmla="*/ 232983 h 4939827"/>
              <a:gd name="connsiteX145" fmla="*/ 4558432 w 12192000"/>
              <a:gd name="connsiteY145" fmla="*/ 269194 h 4939827"/>
              <a:gd name="connsiteX146" fmla="*/ 4635061 w 12192000"/>
              <a:gd name="connsiteY146" fmla="*/ 280682 h 4939827"/>
              <a:gd name="connsiteX147" fmla="*/ 4680829 w 12192000"/>
              <a:gd name="connsiteY147" fmla="*/ 287953 h 4939827"/>
              <a:gd name="connsiteX148" fmla="*/ 4807427 w 12192000"/>
              <a:gd name="connsiteY148" fmla="*/ 276835 h 4939827"/>
              <a:gd name="connsiteX149" fmla="*/ 5028933 w 12192000"/>
              <a:gd name="connsiteY149" fmla="*/ 183887 h 4939827"/>
              <a:gd name="connsiteX150" fmla="*/ 5093642 w 12192000"/>
              <a:gd name="connsiteY150" fmla="*/ 177214 h 4939827"/>
              <a:gd name="connsiteX151" fmla="*/ 5102642 w 12192000"/>
              <a:gd name="connsiteY151" fmla="*/ 186816 h 4939827"/>
              <a:gd name="connsiteX152" fmla="*/ 5193590 w 12192000"/>
              <a:gd name="connsiteY152" fmla="*/ 136361 h 4939827"/>
              <a:gd name="connsiteX153" fmla="*/ 5323922 w 12192000"/>
              <a:gd name="connsiteY153" fmla="*/ 146332 h 4939827"/>
              <a:gd name="connsiteX154" fmla="*/ 5421860 w 12192000"/>
              <a:gd name="connsiteY154" fmla="*/ 167298 h 4939827"/>
              <a:gd name="connsiteX155" fmla="*/ 5476948 w 12192000"/>
              <a:gd name="connsiteY155" fmla="*/ 173249 h 4939827"/>
              <a:gd name="connsiteX156" fmla="*/ 5516842 w 12192000"/>
              <a:gd name="connsiteY156" fmla="*/ 184018 h 4939827"/>
              <a:gd name="connsiteX157" fmla="*/ 5619415 w 12192000"/>
              <a:gd name="connsiteY157" fmla="*/ 176781 h 4939827"/>
              <a:gd name="connsiteX158" fmla="*/ 5789867 w 12192000"/>
              <a:gd name="connsiteY158" fmla="*/ 150304 h 4939827"/>
              <a:gd name="connsiteX159" fmla="*/ 5825953 w 12192000"/>
              <a:gd name="connsiteY159" fmla="*/ 147907 h 4939827"/>
              <a:gd name="connsiteX160" fmla="*/ 5856168 w 12192000"/>
              <a:gd name="connsiteY160" fmla="*/ 158719 h 4939827"/>
              <a:gd name="connsiteX161" fmla="*/ 5862476 w 12192000"/>
              <a:gd name="connsiteY161" fmla="*/ 172447 h 4939827"/>
              <a:gd name="connsiteX162" fmla="*/ 5882195 w 12192000"/>
              <a:gd name="connsiteY162" fmla="*/ 173195 h 4939827"/>
              <a:gd name="connsiteX163" fmla="*/ 5887271 w 12192000"/>
              <a:gd name="connsiteY163" fmla="*/ 176084 h 4939827"/>
              <a:gd name="connsiteX164" fmla="*/ 5916552 w 12192000"/>
              <a:gd name="connsiteY164" fmla="*/ 189955 h 4939827"/>
              <a:gd name="connsiteX165" fmla="*/ 5983240 w 12192000"/>
              <a:gd name="connsiteY165" fmla="*/ 152755 h 4939827"/>
              <a:gd name="connsiteX166" fmla="*/ 6061852 w 12192000"/>
              <a:gd name="connsiteY166" fmla="*/ 161953 h 4939827"/>
              <a:gd name="connsiteX167" fmla="*/ 6408386 w 12192000"/>
              <a:gd name="connsiteY167" fmla="*/ 157590 h 4939827"/>
              <a:gd name="connsiteX168" fmla="*/ 6531386 w 12192000"/>
              <a:gd name="connsiteY168" fmla="*/ 156103 h 4939827"/>
              <a:gd name="connsiteX169" fmla="*/ 6721509 w 12192000"/>
              <a:gd name="connsiteY169" fmla="*/ 54829 h 4939827"/>
              <a:gd name="connsiteX170" fmla="*/ 6947884 w 12192000"/>
              <a:gd name="connsiteY170" fmla="*/ 47587 h 4939827"/>
              <a:gd name="connsiteX171" fmla="*/ 6965101 w 12192000"/>
              <a:gd name="connsiteY171" fmla="*/ 25718 h 4939827"/>
              <a:gd name="connsiteX172" fmla="*/ 6986370 w 12192000"/>
              <a:gd name="connsiteY172" fmla="*/ 12659 h 4939827"/>
              <a:gd name="connsiteX173" fmla="*/ 6989536 w 12192000"/>
              <a:gd name="connsiteY173" fmla="*/ 14528 h 4939827"/>
              <a:gd name="connsiteX174" fmla="*/ 7015933 w 12192000"/>
              <a:gd name="connsiteY174" fmla="*/ 9653 h 4939827"/>
              <a:gd name="connsiteX175" fmla="*/ 7020592 w 12192000"/>
              <a:gd name="connsiteY175" fmla="*/ 1651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558432 w 12192000"/>
              <a:gd name="connsiteY144" fmla="*/ 269194 h 4939827"/>
              <a:gd name="connsiteX145" fmla="*/ 4635061 w 12192000"/>
              <a:gd name="connsiteY145" fmla="*/ 280682 h 4939827"/>
              <a:gd name="connsiteX146" fmla="*/ 4680829 w 12192000"/>
              <a:gd name="connsiteY146" fmla="*/ 287953 h 4939827"/>
              <a:gd name="connsiteX147" fmla="*/ 4807427 w 12192000"/>
              <a:gd name="connsiteY147" fmla="*/ 276835 h 4939827"/>
              <a:gd name="connsiteX148" fmla="*/ 5028933 w 12192000"/>
              <a:gd name="connsiteY148" fmla="*/ 183887 h 4939827"/>
              <a:gd name="connsiteX149" fmla="*/ 5093642 w 12192000"/>
              <a:gd name="connsiteY149" fmla="*/ 177214 h 4939827"/>
              <a:gd name="connsiteX150" fmla="*/ 5102642 w 12192000"/>
              <a:gd name="connsiteY150" fmla="*/ 186816 h 4939827"/>
              <a:gd name="connsiteX151" fmla="*/ 5193590 w 12192000"/>
              <a:gd name="connsiteY151" fmla="*/ 136361 h 4939827"/>
              <a:gd name="connsiteX152" fmla="*/ 5323922 w 12192000"/>
              <a:gd name="connsiteY152" fmla="*/ 146332 h 4939827"/>
              <a:gd name="connsiteX153" fmla="*/ 5421860 w 12192000"/>
              <a:gd name="connsiteY153" fmla="*/ 167298 h 4939827"/>
              <a:gd name="connsiteX154" fmla="*/ 5476948 w 12192000"/>
              <a:gd name="connsiteY154" fmla="*/ 173249 h 4939827"/>
              <a:gd name="connsiteX155" fmla="*/ 5516842 w 12192000"/>
              <a:gd name="connsiteY155" fmla="*/ 184018 h 4939827"/>
              <a:gd name="connsiteX156" fmla="*/ 5619415 w 12192000"/>
              <a:gd name="connsiteY156" fmla="*/ 176781 h 4939827"/>
              <a:gd name="connsiteX157" fmla="*/ 5789867 w 12192000"/>
              <a:gd name="connsiteY157" fmla="*/ 150304 h 4939827"/>
              <a:gd name="connsiteX158" fmla="*/ 5825953 w 12192000"/>
              <a:gd name="connsiteY158" fmla="*/ 147907 h 4939827"/>
              <a:gd name="connsiteX159" fmla="*/ 5856168 w 12192000"/>
              <a:gd name="connsiteY159" fmla="*/ 158719 h 4939827"/>
              <a:gd name="connsiteX160" fmla="*/ 5862476 w 12192000"/>
              <a:gd name="connsiteY160" fmla="*/ 172447 h 4939827"/>
              <a:gd name="connsiteX161" fmla="*/ 5882195 w 12192000"/>
              <a:gd name="connsiteY161" fmla="*/ 173195 h 4939827"/>
              <a:gd name="connsiteX162" fmla="*/ 5887271 w 12192000"/>
              <a:gd name="connsiteY162" fmla="*/ 176084 h 4939827"/>
              <a:gd name="connsiteX163" fmla="*/ 5916552 w 12192000"/>
              <a:gd name="connsiteY163" fmla="*/ 189955 h 4939827"/>
              <a:gd name="connsiteX164" fmla="*/ 5983240 w 12192000"/>
              <a:gd name="connsiteY164" fmla="*/ 152755 h 4939827"/>
              <a:gd name="connsiteX165" fmla="*/ 6061852 w 12192000"/>
              <a:gd name="connsiteY165" fmla="*/ 161953 h 4939827"/>
              <a:gd name="connsiteX166" fmla="*/ 6408386 w 12192000"/>
              <a:gd name="connsiteY166" fmla="*/ 157590 h 4939827"/>
              <a:gd name="connsiteX167" fmla="*/ 6531386 w 12192000"/>
              <a:gd name="connsiteY167" fmla="*/ 156103 h 4939827"/>
              <a:gd name="connsiteX168" fmla="*/ 6721509 w 12192000"/>
              <a:gd name="connsiteY168" fmla="*/ 54829 h 4939827"/>
              <a:gd name="connsiteX169" fmla="*/ 6947884 w 12192000"/>
              <a:gd name="connsiteY169" fmla="*/ 47587 h 4939827"/>
              <a:gd name="connsiteX170" fmla="*/ 6965101 w 12192000"/>
              <a:gd name="connsiteY170" fmla="*/ 25718 h 4939827"/>
              <a:gd name="connsiteX171" fmla="*/ 6986370 w 12192000"/>
              <a:gd name="connsiteY171" fmla="*/ 12659 h 4939827"/>
              <a:gd name="connsiteX172" fmla="*/ 6989536 w 12192000"/>
              <a:gd name="connsiteY172" fmla="*/ 14528 h 4939827"/>
              <a:gd name="connsiteX173" fmla="*/ 7015933 w 12192000"/>
              <a:gd name="connsiteY173" fmla="*/ 9653 h 4939827"/>
              <a:gd name="connsiteX174" fmla="*/ 7020592 w 12192000"/>
              <a:gd name="connsiteY174" fmla="*/ 1651 h 4939827"/>
              <a:gd name="connsiteX175" fmla="*/ 7025905 w 12192000"/>
              <a:gd name="connsiteY17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680829 w 12192000"/>
              <a:gd name="connsiteY145" fmla="*/ 287953 h 4939827"/>
              <a:gd name="connsiteX146" fmla="*/ 4807427 w 12192000"/>
              <a:gd name="connsiteY146" fmla="*/ 276835 h 4939827"/>
              <a:gd name="connsiteX147" fmla="*/ 5028933 w 12192000"/>
              <a:gd name="connsiteY147" fmla="*/ 183887 h 4939827"/>
              <a:gd name="connsiteX148" fmla="*/ 5093642 w 12192000"/>
              <a:gd name="connsiteY148" fmla="*/ 177214 h 4939827"/>
              <a:gd name="connsiteX149" fmla="*/ 5102642 w 12192000"/>
              <a:gd name="connsiteY149" fmla="*/ 186816 h 4939827"/>
              <a:gd name="connsiteX150" fmla="*/ 5193590 w 12192000"/>
              <a:gd name="connsiteY150" fmla="*/ 136361 h 4939827"/>
              <a:gd name="connsiteX151" fmla="*/ 5323922 w 12192000"/>
              <a:gd name="connsiteY151" fmla="*/ 146332 h 4939827"/>
              <a:gd name="connsiteX152" fmla="*/ 5421860 w 12192000"/>
              <a:gd name="connsiteY152" fmla="*/ 167298 h 4939827"/>
              <a:gd name="connsiteX153" fmla="*/ 5476948 w 12192000"/>
              <a:gd name="connsiteY153" fmla="*/ 173249 h 4939827"/>
              <a:gd name="connsiteX154" fmla="*/ 5516842 w 12192000"/>
              <a:gd name="connsiteY154" fmla="*/ 184018 h 4939827"/>
              <a:gd name="connsiteX155" fmla="*/ 5619415 w 12192000"/>
              <a:gd name="connsiteY155" fmla="*/ 176781 h 4939827"/>
              <a:gd name="connsiteX156" fmla="*/ 5789867 w 12192000"/>
              <a:gd name="connsiteY156" fmla="*/ 150304 h 4939827"/>
              <a:gd name="connsiteX157" fmla="*/ 5825953 w 12192000"/>
              <a:gd name="connsiteY157" fmla="*/ 147907 h 4939827"/>
              <a:gd name="connsiteX158" fmla="*/ 5856168 w 12192000"/>
              <a:gd name="connsiteY158" fmla="*/ 158719 h 4939827"/>
              <a:gd name="connsiteX159" fmla="*/ 5862476 w 12192000"/>
              <a:gd name="connsiteY159" fmla="*/ 172447 h 4939827"/>
              <a:gd name="connsiteX160" fmla="*/ 5882195 w 12192000"/>
              <a:gd name="connsiteY160" fmla="*/ 173195 h 4939827"/>
              <a:gd name="connsiteX161" fmla="*/ 5887271 w 12192000"/>
              <a:gd name="connsiteY161" fmla="*/ 176084 h 4939827"/>
              <a:gd name="connsiteX162" fmla="*/ 5916552 w 12192000"/>
              <a:gd name="connsiteY162" fmla="*/ 189955 h 4939827"/>
              <a:gd name="connsiteX163" fmla="*/ 5983240 w 12192000"/>
              <a:gd name="connsiteY163" fmla="*/ 152755 h 4939827"/>
              <a:gd name="connsiteX164" fmla="*/ 6061852 w 12192000"/>
              <a:gd name="connsiteY164" fmla="*/ 161953 h 4939827"/>
              <a:gd name="connsiteX165" fmla="*/ 6408386 w 12192000"/>
              <a:gd name="connsiteY165" fmla="*/ 157590 h 4939827"/>
              <a:gd name="connsiteX166" fmla="*/ 6531386 w 12192000"/>
              <a:gd name="connsiteY166" fmla="*/ 156103 h 4939827"/>
              <a:gd name="connsiteX167" fmla="*/ 6721509 w 12192000"/>
              <a:gd name="connsiteY167" fmla="*/ 54829 h 4939827"/>
              <a:gd name="connsiteX168" fmla="*/ 6947884 w 12192000"/>
              <a:gd name="connsiteY168" fmla="*/ 47587 h 4939827"/>
              <a:gd name="connsiteX169" fmla="*/ 6965101 w 12192000"/>
              <a:gd name="connsiteY169" fmla="*/ 25718 h 4939827"/>
              <a:gd name="connsiteX170" fmla="*/ 6986370 w 12192000"/>
              <a:gd name="connsiteY170" fmla="*/ 12659 h 4939827"/>
              <a:gd name="connsiteX171" fmla="*/ 6989536 w 12192000"/>
              <a:gd name="connsiteY171" fmla="*/ 14528 h 4939827"/>
              <a:gd name="connsiteX172" fmla="*/ 7015933 w 12192000"/>
              <a:gd name="connsiteY172" fmla="*/ 9653 h 4939827"/>
              <a:gd name="connsiteX173" fmla="*/ 7020592 w 12192000"/>
              <a:gd name="connsiteY173" fmla="*/ 1651 h 4939827"/>
              <a:gd name="connsiteX174" fmla="*/ 7025905 w 12192000"/>
              <a:gd name="connsiteY17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08386 w 12192000"/>
              <a:gd name="connsiteY164" fmla="*/ 157590 h 4939827"/>
              <a:gd name="connsiteX165" fmla="*/ 6531386 w 12192000"/>
              <a:gd name="connsiteY165" fmla="*/ 156103 h 4939827"/>
              <a:gd name="connsiteX166" fmla="*/ 6721509 w 12192000"/>
              <a:gd name="connsiteY166" fmla="*/ 54829 h 4939827"/>
              <a:gd name="connsiteX167" fmla="*/ 6947884 w 12192000"/>
              <a:gd name="connsiteY167" fmla="*/ 47587 h 4939827"/>
              <a:gd name="connsiteX168" fmla="*/ 6965101 w 12192000"/>
              <a:gd name="connsiteY168" fmla="*/ 25718 h 4939827"/>
              <a:gd name="connsiteX169" fmla="*/ 6986370 w 12192000"/>
              <a:gd name="connsiteY169" fmla="*/ 12659 h 4939827"/>
              <a:gd name="connsiteX170" fmla="*/ 6989536 w 12192000"/>
              <a:gd name="connsiteY170" fmla="*/ 14528 h 4939827"/>
              <a:gd name="connsiteX171" fmla="*/ 7015933 w 12192000"/>
              <a:gd name="connsiteY171" fmla="*/ 9653 h 4939827"/>
              <a:gd name="connsiteX172" fmla="*/ 7020592 w 12192000"/>
              <a:gd name="connsiteY172" fmla="*/ 1651 h 4939827"/>
              <a:gd name="connsiteX173" fmla="*/ 7025905 w 12192000"/>
              <a:gd name="connsiteY17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21509 w 12192000"/>
              <a:gd name="connsiteY165" fmla="*/ 54829 h 4939827"/>
              <a:gd name="connsiteX166" fmla="*/ 6947884 w 12192000"/>
              <a:gd name="connsiteY166" fmla="*/ 47587 h 4939827"/>
              <a:gd name="connsiteX167" fmla="*/ 6965101 w 12192000"/>
              <a:gd name="connsiteY167" fmla="*/ 25718 h 4939827"/>
              <a:gd name="connsiteX168" fmla="*/ 6986370 w 12192000"/>
              <a:gd name="connsiteY168" fmla="*/ 12659 h 4939827"/>
              <a:gd name="connsiteX169" fmla="*/ 6989536 w 12192000"/>
              <a:gd name="connsiteY169" fmla="*/ 14528 h 4939827"/>
              <a:gd name="connsiteX170" fmla="*/ 7015933 w 12192000"/>
              <a:gd name="connsiteY170" fmla="*/ 9653 h 4939827"/>
              <a:gd name="connsiteX171" fmla="*/ 7020592 w 12192000"/>
              <a:gd name="connsiteY171" fmla="*/ 1651 h 4939827"/>
              <a:gd name="connsiteX172" fmla="*/ 7025905 w 12192000"/>
              <a:gd name="connsiteY17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947884 w 12192000"/>
              <a:gd name="connsiteY165" fmla="*/ 47587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152287 w 12192000"/>
              <a:gd name="connsiteY163" fmla="*/ 116736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56458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922756 w 12192000"/>
              <a:gd name="connsiteY135" fmla="*/ 194044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98001 w 12192000"/>
              <a:gd name="connsiteY124" fmla="*/ 231941 h 4939827"/>
              <a:gd name="connsiteX125" fmla="*/ 3561557 w 12192000"/>
              <a:gd name="connsiteY125" fmla="*/ 228095 h 4939827"/>
              <a:gd name="connsiteX126" fmla="*/ 3611920 w 12192000"/>
              <a:gd name="connsiteY126" fmla="*/ 218094 h 4939827"/>
              <a:gd name="connsiteX127" fmla="*/ 3620528 w 12192000"/>
              <a:gd name="connsiteY127" fmla="*/ 218788 h 4939827"/>
              <a:gd name="connsiteX128" fmla="*/ 3620766 w 12192000"/>
              <a:gd name="connsiteY128" fmla="*/ 218511 h 4939827"/>
              <a:gd name="connsiteX129" fmla="*/ 3629977 w 12192000"/>
              <a:gd name="connsiteY129" fmla="*/ 218664 h 4939827"/>
              <a:gd name="connsiteX130" fmla="*/ 3636217 w 12192000"/>
              <a:gd name="connsiteY130" fmla="*/ 220048 h 4939827"/>
              <a:gd name="connsiteX131" fmla="*/ 3709484 w 12192000"/>
              <a:gd name="connsiteY131" fmla="*/ 186927 h 4939827"/>
              <a:gd name="connsiteX132" fmla="*/ 3761342 w 12192000"/>
              <a:gd name="connsiteY132" fmla="*/ 177474 h 4939827"/>
              <a:gd name="connsiteX133" fmla="*/ 3799748 w 12192000"/>
              <a:gd name="connsiteY133" fmla="*/ 167154 h 4939827"/>
              <a:gd name="connsiteX134" fmla="*/ 3922756 w 12192000"/>
              <a:gd name="connsiteY134" fmla="*/ 194044 h 4939827"/>
              <a:gd name="connsiteX135" fmla="*/ 4028476 w 12192000"/>
              <a:gd name="connsiteY135" fmla="*/ 223679 h 4939827"/>
              <a:gd name="connsiteX136" fmla="*/ 4191582 w 12192000"/>
              <a:gd name="connsiteY136" fmla="*/ 238952 h 4939827"/>
              <a:gd name="connsiteX137" fmla="*/ 4251024 w 12192000"/>
              <a:gd name="connsiteY137" fmla="*/ 240874 h 4939827"/>
              <a:gd name="connsiteX138" fmla="*/ 4355275 w 12192000"/>
              <a:gd name="connsiteY138" fmla="*/ 260205 h 4939827"/>
              <a:gd name="connsiteX139" fmla="*/ 4423807 w 12192000"/>
              <a:gd name="connsiteY139" fmla="*/ 270366 h 4939827"/>
              <a:gd name="connsiteX140" fmla="*/ 4558432 w 12192000"/>
              <a:gd name="connsiteY140" fmla="*/ 269194 h 4939827"/>
              <a:gd name="connsiteX141" fmla="*/ 4635061 w 12192000"/>
              <a:gd name="connsiteY141" fmla="*/ 280682 h 4939827"/>
              <a:gd name="connsiteX142" fmla="*/ 4807427 w 12192000"/>
              <a:gd name="connsiteY142" fmla="*/ 276835 h 4939827"/>
              <a:gd name="connsiteX143" fmla="*/ 5028933 w 12192000"/>
              <a:gd name="connsiteY143" fmla="*/ 183887 h 4939827"/>
              <a:gd name="connsiteX144" fmla="*/ 5093642 w 12192000"/>
              <a:gd name="connsiteY144" fmla="*/ 177214 h 4939827"/>
              <a:gd name="connsiteX145" fmla="*/ 5102642 w 12192000"/>
              <a:gd name="connsiteY145" fmla="*/ 186816 h 4939827"/>
              <a:gd name="connsiteX146" fmla="*/ 5193590 w 12192000"/>
              <a:gd name="connsiteY146" fmla="*/ 156458 h 4939827"/>
              <a:gd name="connsiteX147" fmla="*/ 5323922 w 12192000"/>
              <a:gd name="connsiteY147" fmla="*/ 146332 h 4939827"/>
              <a:gd name="connsiteX148" fmla="*/ 5421860 w 12192000"/>
              <a:gd name="connsiteY148" fmla="*/ 167298 h 4939827"/>
              <a:gd name="connsiteX149" fmla="*/ 5476948 w 12192000"/>
              <a:gd name="connsiteY149" fmla="*/ 173249 h 4939827"/>
              <a:gd name="connsiteX150" fmla="*/ 5516842 w 12192000"/>
              <a:gd name="connsiteY150" fmla="*/ 184018 h 4939827"/>
              <a:gd name="connsiteX151" fmla="*/ 5619415 w 12192000"/>
              <a:gd name="connsiteY151" fmla="*/ 176781 h 4939827"/>
              <a:gd name="connsiteX152" fmla="*/ 5789867 w 12192000"/>
              <a:gd name="connsiteY152" fmla="*/ 150304 h 4939827"/>
              <a:gd name="connsiteX153" fmla="*/ 5825953 w 12192000"/>
              <a:gd name="connsiteY153" fmla="*/ 147907 h 4939827"/>
              <a:gd name="connsiteX154" fmla="*/ 5856168 w 12192000"/>
              <a:gd name="connsiteY154" fmla="*/ 158719 h 4939827"/>
              <a:gd name="connsiteX155" fmla="*/ 5862476 w 12192000"/>
              <a:gd name="connsiteY155" fmla="*/ 172447 h 4939827"/>
              <a:gd name="connsiteX156" fmla="*/ 5882195 w 12192000"/>
              <a:gd name="connsiteY156" fmla="*/ 173195 h 4939827"/>
              <a:gd name="connsiteX157" fmla="*/ 5887271 w 12192000"/>
              <a:gd name="connsiteY157" fmla="*/ 176084 h 4939827"/>
              <a:gd name="connsiteX158" fmla="*/ 5921577 w 12192000"/>
              <a:gd name="connsiteY158" fmla="*/ 169858 h 4939827"/>
              <a:gd name="connsiteX159" fmla="*/ 5983240 w 12192000"/>
              <a:gd name="connsiteY159" fmla="*/ 152755 h 4939827"/>
              <a:gd name="connsiteX160" fmla="*/ 6152287 w 12192000"/>
              <a:gd name="connsiteY160" fmla="*/ 116736 h 4939827"/>
              <a:gd name="connsiteX161" fmla="*/ 6415830 w 12192000"/>
              <a:gd name="connsiteY161" fmla="*/ 136006 h 4939827"/>
              <a:gd name="connsiteX162" fmla="*/ 6756965 w 12192000"/>
              <a:gd name="connsiteY162" fmla="*/ 57636 h 4939827"/>
              <a:gd name="connsiteX163" fmla="*/ 6819400 w 12192000"/>
              <a:gd name="connsiteY163" fmla="*/ 30742 h 4939827"/>
              <a:gd name="connsiteX164" fmla="*/ 6986370 w 12192000"/>
              <a:gd name="connsiteY164" fmla="*/ 12659 h 4939827"/>
              <a:gd name="connsiteX165" fmla="*/ 6989536 w 12192000"/>
              <a:gd name="connsiteY165" fmla="*/ 14528 h 4939827"/>
              <a:gd name="connsiteX166" fmla="*/ 7015933 w 12192000"/>
              <a:gd name="connsiteY166" fmla="*/ 9653 h 4939827"/>
              <a:gd name="connsiteX167" fmla="*/ 7020592 w 12192000"/>
              <a:gd name="connsiteY167" fmla="*/ 1651 h 4939827"/>
              <a:gd name="connsiteX168" fmla="*/ 7025905 w 12192000"/>
              <a:gd name="connsiteY16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30844 w 12192000"/>
              <a:gd name="connsiteY115" fmla="*/ 225861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3030844 w 12192000"/>
              <a:gd name="connsiteY114" fmla="*/ 225861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87089 w 12192000"/>
              <a:gd name="connsiteY55" fmla="*/ 303891 h 4939827"/>
              <a:gd name="connsiteX56" fmla="*/ 9371484 w 12192000"/>
              <a:gd name="connsiteY56" fmla="*/ 329634 h 4939827"/>
              <a:gd name="connsiteX57" fmla="*/ 9404829 w 12192000"/>
              <a:gd name="connsiteY57" fmla="*/ 339038 h 4939827"/>
              <a:gd name="connsiteX58" fmla="*/ 9427021 w 12192000"/>
              <a:gd name="connsiteY58" fmla="*/ 358784 h 4939827"/>
              <a:gd name="connsiteX59" fmla="*/ 9670844 w 12192000"/>
              <a:gd name="connsiteY59" fmla="*/ 405128 h 4939827"/>
              <a:gd name="connsiteX60" fmla="*/ 9816083 w 12192000"/>
              <a:gd name="connsiteY60" fmla="*/ 416573 h 4939827"/>
              <a:gd name="connsiteX61" fmla="*/ 9936741 w 12192000"/>
              <a:gd name="connsiteY61" fmla="*/ 437044 h 4939827"/>
              <a:gd name="connsiteX62" fmla="*/ 10050093 w 12192000"/>
              <a:gd name="connsiteY62" fmla="*/ 443783 h 4939827"/>
              <a:gd name="connsiteX63" fmla="*/ 10130090 w 12192000"/>
              <a:gd name="connsiteY63" fmla="*/ 459520 h 4939827"/>
              <a:gd name="connsiteX64" fmla="*/ 10173456 w 12192000"/>
              <a:gd name="connsiteY64" fmla="*/ 457749 h 4939827"/>
              <a:gd name="connsiteX65" fmla="*/ 10218232 w 12192000"/>
              <a:gd name="connsiteY65" fmla="*/ 459820 h 4939827"/>
              <a:gd name="connsiteX66" fmla="*/ 10354176 w 12192000"/>
              <a:gd name="connsiteY66" fmla="*/ 471377 h 4939827"/>
              <a:gd name="connsiteX67" fmla="*/ 10430681 w 12192000"/>
              <a:gd name="connsiteY67" fmla="*/ 481226 h 4939827"/>
              <a:gd name="connsiteX68" fmla="*/ 10478169 w 12192000"/>
              <a:gd name="connsiteY68" fmla="*/ 481774 h 4939827"/>
              <a:gd name="connsiteX69" fmla="*/ 10540907 w 12192000"/>
              <a:gd name="connsiteY69" fmla="*/ 485607 h 4939827"/>
              <a:gd name="connsiteX70" fmla="*/ 10614941 w 12192000"/>
              <a:gd name="connsiteY70" fmla="*/ 487592 h 4939827"/>
              <a:gd name="connsiteX71" fmla="*/ 10674098 w 12192000"/>
              <a:gd name="connsiteY71" fmla="*/ 521656 h 4939827"/>
              <a:gd name="connsiteX72" fmla="*/ 10874834 w 12192000"/>
              <a:gd name="connsiteY72" fmla="*/ 574867 h 4939827"/>
              <a:gd name="connsiteX73" fmla="*/ 10944981 w 12192000"/>
              <a:gd name="connsiteY73" fmla="*/ 615042 h 4939827"/>
              <a:gd name="connsiteX74" fmla="*/ 11006376 w 12192000"/>
              <a:gd name="connsiteY74" fmla="*/ 645957 h 4939827"/>
              <a:gd name="connsiteX75" fmla="*/ 11076308 w 12192000"/>
              <a:gd name="connsiteY75" fmla="*/ 675698 h 4939827"/>
              <a:gd name="connsiteX76" fmla="*/ 11148789 w 12192000"/>
              <a:gd name="connsiteY76" fmla="*/ 685041 h 4939827"/>
              <a:gd name="connsiteX77" fmla="*/ 11249129 w 12192000"/>
              <a:gd name="connsiteY77" fmla="*/ 684218 h 4939827"/>
              <a:gd name="connsiteX78" fmla="*/ 11299915 w 12192000"/>
              <a:gd name="connsiteY78" fmla="*/ 692177 h 4939827"/>
              <a:gd name="connsiteX79" fmla="*/ 11386973 w 12192000"/>
              <a:gd name="connsiteY79" fmla="*/ 708209 h 4939827"/>
              <a:gd name="connsiteX80" fmla="*/ 11500105 w 12192000"/>
              <a:gd name="connsiteY80" fmla="*/ 735014 h 4939827"/>
              <a:gd name="connsiteX81" fmla="*/ 11621735 w 12192000"/>
              <a:gd name="connsiteY81" fmla="*/ 789584 h 4939827"/>
              <a:gd name="connsiteX82" fmla="*/ 11691200 w 12192000"/>
              <a:gd name="connsiteY82" fmla="*/ 867902 h 4939827"/>
              <a:gd name="connsiteX83" fmla="*/ 11819427 w 12192000"/>
              <a:gd name="connsiteY83" fmla="*/ 911634 h 4939827"/>
              <a:gd name="connsiteX84" fmla="*/ 11969720 w 12192000"/>
              <a:gd name="connsiteY84" fmla="*/ 964737 h 4939827"/>
              <a:gd name="connsiteX85" fmla="*/ 12055766 w 12192000"/>
              <a:gd name="connsiteY85" fmla="*/ 991268 h 4939827"/>
              <a:gd name="connsiteX86" fmla="*/ 12171539 w 12192000"/>
              <a:gd name="connsiteY86" fmla="*/ 995427 h 4939827"/>
              <a:gd name="connsiteX87" fmla="*/ 12187831 w 12192000"/>
              <a:gd name="connsiteY87" fmla="*/ 996580 h 4939827"/>
              <a:gd name="connsiteX88" fmla="*/ 12192000 w 12192000"/>
              <a:gd name="connsiteY88" fmla="*/ 996726 h 4939827"/>
              <a:gd name="connsiteX89" fmla="*/ 12192000 w 12192000"/>
              <a:gd name="connsiteY89" fmla="*/ 4939827 h 4939827"/>
              <a:gd name="connsiteX90" fmla="*/ 0 w 12192000"/>
              <a:gd name="connsiteY90" fmla="*/ 4939827 h 4939827"/>
              <a:gd name="connsiteX91" fmla="*/ 0 w 12192000"/>
              <a:gd name="connsiteY91" fmla="*/ 512043 h 4939827"/>
              <a:gd name="connsiteX92" fmla="*/ 7381 w 12192000"/>
              <a:gd name="connsiteY92" fmla="*/ 512580 h 4939827"/>
              <a:gd name="connsiteX93" fmla="*/ 100029 w 12192000"/>
              <a:gd name="connsiteY93" fmla="*/ 504758 h 4939827"/>
              <a:gd name="connsiteX94" fmla="*/ 155244 w 12192000"/>
              <a:gd name="connsiteY94" fmla="*/ 525130 h 4939827"/>
              <a:gd name="connsiteX95" fmla="*/ 254366 w 12192000"/>
              <a:gd name="connsiteY95" fmla="*/ 534449 h 4939827"/>
              <a:gd name="connsiteX96" fmla="*/ 447292 w 12192000"/>
              <a:gd name="connsiteY96" fmla="*/ 542725 h 4939827"/>
              <a:gd name="connsiteX97" fmla="*/ 628105 w 12192000"/>
              <a:gd name="connsiteY97" fmla="*/ 547853 h 4939827"/>
              <a:gd name="connsiteX98" fmla="*/ 783146 w 12192000"/>
              <a:gd name="connsiteY98" fmla="*/ 591799 h 4939827"/>
              <a:gd name="connsiteX99" fmla="*/ 1043676 w 12192000"/>
              <a:gd name="connsiteY99" fmla="*/ 591887 h 4939827"/>
              <a:gd name="connsiteX100" fmla="*/ 1281816 w 12192000"/>
              <a:gd name="connsiteY100" fmla="*/ 520946 h 4939827"/>
              <a:gd name="connsiteX101" fmla="*/ 1486347 w 12192000"/>
              <a:gd name="connsiteY101" fmla="*/ 487310 h 4939827"/>
              <a:gd name="connsiteX102" fmla="*/ 1568079 w 12192000"/>
              <a:gd name="connsiteY102" fmla="*/ 462531 h 4939827"/>
              <a:gd name="connsiteX103" fmla="*/ 1622516 w 12192000"/>
              <a:gd name="connsiteY103" fmla="*/ 466058 h 4939827"/>
              <a:gd name="connsiteX104" fmla="*/ 1655457 w 12192000"/>
              <a:gd name="connsiteY104" fmla="*/ 465359 h 4939827"/>
              <a:gd name="connsiteX105" fmla="*/ 1717454 w 12192000"/>
              <a:gd name="connsiteY105" fmla="*/ 417203 h 4939827"/>
              <a:gd name="connsiteX106" fmla="*/ 1913794 w 12192000"/>
              <a:gd name="connsiteY106" fmla="*/ 365255 h 4939827"/>
              <a:gd name="connsiteX107" fmla="*/ 2129762 w 12192000"/>
              <a:gd name="connsiteY107" fmla="*/ 367832 h 4939827"/>
              <a:gd name="connsiteX108" fmla="*/ 2376970 w 12192000"/>
              <a:gd name="connsiteY108" fmla="*/ 350129 h 4939827"/>
              <a:gd name="connsiteX109" fmla="*/ 2480155 w 12192000"/>
              <a:gd name="connsiteY109" fmla="*/ 359227 h 4939827"/>
              <a:gd name="connsiteX110" fmla="*/ 2586782 w 12192000"/>
              <a:gd name="connsiteY110" fmla="*/ 339352 h 4939827"/>
              <a:gd name="connsiteX111" fmla="*/ 2679617 w 12192000"/>
              <a:gd name="connsiteY111" fmla="*/ 305383 h 4939827"/>
              <a:gd name="connsiteX112" fmla="*/ 2788947 w 12192000"/>
              <a:gd name="connsiteY112" fmla="*/ 250375 h 4939827"/>
              <a:gd name="connsiteX113" fmla="*/ 2965530 w 12192000"/>
              <a:gd name="connsiteY113" fmla="*/ 245958 h 4939827"/>
              <a:gd name="connsiteX114" fmla="*/ 3103677 w 12192000"/>
              <a:gd name="connsiteY114" fmla="*/ 209527 h 4939827"/>
              <a:gd name="connsiteX115" fmla="*/ 3126759 w 12192000"/>
              <a:gd name="connsiteY115" fmla="*/ 211226 h 4939827"/>
              <a:gd name="connsiteX116" fmla="*/ 3164020 w 12192000"/>
              <a:gd name="connsiteY116" fmla="*/ 212779 h 4939827"/>
              <a:gd name="connsiteX117" fmla="*/ 3285019 w 12192000"/>
              <a:gd name="connsiteY117" fmla="*/ 220535 h 4939827"/>
              <a:gd name="connsiteX118" fmla="*/ 3365154 w 12192000"/>
              <a:gd name="connsiteY118" fmla="*/ 226416 h 4939827"/>
              <a:gd name="connsiteX119" fmla="*/ 3367507 w 12192000"/>
              <a:gd name="connsiteY119" fmla="*/ 225416 h 4939827"/>
              <a:gd name="connsiteX120" fmla="*/ 3387567 w 12192000"/>
              <a:gd name="connsiteY120" fmla="*/ 227103 h 4939827"/>
              <a:gd name="connsiteX121" fmla="*/ 3498001 w 12192000"/>
              <a:gd name="connsiteY121" fmla="*/ 231941 h 4939827"/>
              <a:gd name="connsiteX122" fmla="*/ 3561557 w 12192000"/>
              <a:gd name="connsiteY122" fmla="*/ 228095 h 4939827"/>
              <a:gd name="connsiteX123" fmla="*/ 3611920 w 12192000"/>
              <a:gd name="connsiteY123" fmla="*/ 218094 h 4939827"/>
              <a:gd name="connsiteX124" fmla="*/ 3620528 w 12192000"/>
              <a:gd name="connsiteY124" fmla="*/ 218788 h 4939827"/>
              <a:gd name="connsiteX125" fmla="*/ 3620766 w 12192000"/>
              <a:gd name="connsiteY125" fmla="*/ 218511 h 4939827"/>
              <a:gd name="connsiteX126" fmla="*/ 3629977 w 12192000"/>
              <a:gd name="connsiteY126" fmla="*/ 218664 h 4939827"/>
              <a:gd name="connsiteX127" fmla="*/ 3636217 w 12192000"/>
              <a:gd name="connsiteY127" fmla="*/ 220048 h 4939827"/>
              <a:gd name="connsiteX128" fmla="*/ 3709484 w 12192000"/>
              <a:gd name="connsiteY128" fmla="*/ 186927 h 4939827"/>
              <a:gd name="connsiteX129" fmla="*/ 3761342 w 12192000"/>
              <a:gd name="connsiteY129" fmla="*/ 177474 h 4939827"/>
              <a:gd name="connsiteX130" fmla="*/ 3799748 w 12192000"/>
              <a:gd name="connsiteY130" fmla="*/ 167154 h 4939827"/>
              <a:gd name="connsiteX131" fmla="*/ 3922756 w 12192000"/>
              <a:gd name="connsiteY131" fmla="*/ 194044 h 4939827"/>
              <a:gd name="connsiteX132" fmla="*/ 4028476 w 12192000"/>
              <a:gd name="connsiteY132" fmla="*/ 223679 h 4939827"/>
              <a:gd name="connsiteX133" fmla="*/ 4191582 w 12192000"/>
              <a:gd name="connsiteY133" fmla="*/ 238952 h 4939827"/>
              <a:gd name="connsiteX134" fmla="*/ 4251024 w 12192000"/>
              <a:gd name="connsiteY134" fmla="*/ 240874 h 4939827"/>
              <a:gd name="connsiteX135" fmla="*/ 4355275 w 12192000"/>
              <a:gd name="connsiteY135" fmla="*/ 260205 h 4939827"/>
              <a:gd name="connsiteX136" fmla="*/ 4423807 w 12192000"/>
              <a:gd name="connsiteY136" fmla="*/ 270366 h 4939827"/>
              <a:gd name="connsiteX137" fmla="*/ 4558432 w 12192000"/>
              <a:gd name="connsiteY137" fmla="*/ 269194 h 4939827"/>
              <a:gd name="connsiteX138" fmla="*/ 4635061 w 12192000"/>
              <a:gd name="connsiteY138" fmla="*/ 280682 h 4939827"/>
              <a:gd name="connsiteX139" fmla="*/ 4807427 w 12192000"/>
              <a:gd name="connsiteY139" fmla="*/ 276835 h 4939827"/>
              <a:gd name="connsiteX140" fmla="*/ 5028933 w 12192000"/>
              <a:gd name="connsiteY140" fmla="*/ 183887 h 4939827"/>
              <a:gd name="connsiteX141" fmla="*/ 5093642 w 12192000"/>
              <a:gd name="connsiteY141" fmla="*/ 177214 h 4939827"/>
              <a:gd name="connsiteX142" fmla="*/ 5102642 w 12192000"/>
              <a:gd name="connsiteY142" fmla="*/ 186816 h 4939827"/>
              <a:gd name="connsiteX143" fmla="*/ 5193590 w 12192000"/>
              <a:gd name="connsiteY143" fmla="*/ 156458 h 4939827"/>
              <a:gd name="connsiteX144" fmla="*/ 5323922 w 12192000"/>
              <a:gd name="connsiteY144" fmla="*/ 146332 h 4939827"/>
              <a:gd name="connsiteX145" fmla="*/ 5421860 w 12192000"/>
              <a:gd name="connsiteY145" fmla="*/ 167298 h 4939827"/>
              <a:gd name="connsiteX146" fmla="*/ 5476948 w 12192000"/>
              <a:gd name="connsiteY146" fmla="*/ 173249 h 4939827"/>
              <a:gd name="connsiteX147" fmla="*/ 5516842 w 12192000"/>
              <a:gd name="connsiteY147" fmla="*/ 184018 h 4939827"/>
              <a:gd name="connsiteX148" fmla="*/ 5619415 w 12192000"/>
              <a:gd name="connsiteY148" fmla="*/ 176781 h 4939827"/>
              <a:gd name="connsiteX149" fmla="*/ 5789867 w 12192000"/>
              <a:gd name="connsiteY149" fmla="*/ 150304 h 4939827"/>
              <a:gd name="connsiteX150" fmla="*/ 5825953 w 12192000"/>
              <a:gd name="connsiteY150" fmla="*/ 147907 h 4939827"/>
              <a:gd name="connsiteX151" fmla="*/ 5856168 w 12192000"/>
              <a:gd name="connsiteY151" fmla="*/ 158719 h 4939827"/>
              <a:gd name="connsiteX152" fmla="*/ 5862476 w 12192000"/>
              <a:gd name="connsiteY152" fmla="*/ 172447 h 4939827"/>
              <a:gd name="connsiteX153" fmla="*/ 5882195 w 12192000"/>
              <a:gd name="connsiteY153" fmla="*/ 173195 h 4939827"/>
              <a:gd name="connsiteX154" fmla="*/ 5887271 w 12192000"/>
              <a:gd name="connsiteY154" fmla="*/ 176084 h 4939827"/>
              <a:gd name="connsiteX155" fmla="*/ 5921577 w 12192000"/>
              <a:gd name="connsiteY155" fmla="*/ 169858 h 4939827"/>
              <a:gd name="connsiteX156" fmla="*/ 5983240 w 12192000"/>
              <a:gd name="connsiteY156" fmla="*/ 152755 h 4939827"/>
              <a:gd name="connsiteX157" fmla="*/ 6152287 w 12192000"/>
              <a:gd name="connsiteY157" fmla="*/ 116736 h 4939827"/>
              <a:gd name="connsiteX158" fmla="*/ 6415830 w 12192000"/>
              <a:gd name="connsiteY158" fmla="*/ 136006 h 4939827"/>
              <a:gd name="connsiteX159" fmla="*/ 6756965 w 12192000"/>
              <a:gd name="connsiteY159" fmla="*/ 57636 h 4939827"/>
              <a:gd name="connsiteX160" fmla="*/ 6819400 w 12192000"/>
              <a:gd name="connsiteY160" fmla="*/ 30742 h 4939827"/>
              <a:gd name="connsiteX161" fmla="*/ 6986370 w 12192000"/>
              <a:gd name="connsiteY161" fmla="*/ 12659 h 4939827"/>
              <a:gd name="connsiteX162" fmla="*/ 6989536 w 12192000"/>
              <a:gd name="connsiteY162" fmla="*/ 14528 h 4939827"/>
              <a:gd name="connsiteX163" fmla="*/ 7015933 w 12192000"/>
              <a:gd name="connsiteY163" fmla="*/ 9653 h 4939827"/>
              <a:gd name="connsiteX164" fmla="*/ 7020592 w 12192000"/>
              <a:gd name="connsiteY164" fmla="*/ 1651 h 4939827"/>
              <a:gd name="connsiteX165" fmla="*/ 7025905 w 12192000"/>
              <a:gd name="connsiteY16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371484 w 12192000"/>
              <a:gd name="connsiteY55" fmla="*/ 329634 h 4939827"/>
              <a:gd name="connsiteX56" fmla="*/ 9404829 w 12192000"/>
              <a:gd name="connsiteY56" fmla="*/ 339038 h 4939827"/>
              <a:gd name="connsiteX57" fmla="*/ 9427021 w 12192000"/>
              <a:gd name="connsiteY57" fmla="*/ 358784 h 4939827"/>
              <a:gd name="connsiteX58" fmla="*/ 9670844 w 12192000"/>
              <a:gd name="connsiteY58" fmla="*/ 405128 h 4939827"/>
              <a:gd name="connsiteX59" fmla="*/ 9816083 w 12192000"/>
              <a:gd name="connsiteY59" fmla="*/ 416573 h 4939827"/>
              <a:gd name="connsiteX60" fmla="*/ 9936741 w 12192000"/>
              <a:gd name="connsiteY60" fmla="*/ 437044 h 4939827"/>
              <a:gd name="connsiteX61" fmla="*/ 10050093 w 12192000"/>
              <a:gd name="connsiteY61" fmla="*/ 443783 h 4939827"/>
              <a:gd name="connsiteX62" fmla="*/ 10130090 w 12192000"/>
              <a:gd name="connsiteY62" fmla="*/ 459520 h 4939827"/>
              <a:gd name="connsiteX63" fmla="*/ 10173456 w 12192000"/>
              <a:gd name="connsiteY63" fmla="*/ 457749 h 4939827"/>
              <a:gd name="connsiteX64" fmla="*/ 10218232 w 12192000"/>
              <a:gd name="connsiteY64" fmla="*/ 459820 h 4939827"/>
              <a:gd name="connsiteX65" fmla="*/ 10354176 w 12192000"/>
              <a:gd name="connsiteY65" fmla="*/ 471377 h 4939827"/>
              <a:gd name="connsiteX66" fmla="*/ 10430681 w 12192000"/>
              <a:gd name="connsiteY66" fmla="*/ 481226 h 4939827"/>
              <a:gd name="connsiteX67" fmla="*/ 10478169 w 12192000"/>
              <a:gd name="connsiteY67" fmla="*/ 481774 h 4939827"/>
              <a:gd name="connsiteX68" fmla="*/ 10540907 w 12192000"/>
              <a:gd name="connsiteY68" fmla="*/ 485607 h 4939827"/>
              <a:gd name="connsiteX69" fmla="*/ 10614941 w 12192000"/>
              <a:gd name="connsiteY69" fmla="*/ 487592 h 4939827"/>
              <a:gd name="connsiteX70" fmla="*/ 10674098 w 12192000"/>
              <a:gd name="connsiteY70" fmla="*/ 521656 h 4939827"/>
              <a:gd name="connsiteX71" fmla="*/ 10874834 w 12192000"/>
              <a:gd name="connsiteY71" fmla="*/ 574867 h 4939827"/>
              <a:gd name="connsiteX72" fmla="*/ 10944981 w 12192000"/>
              <a:gd name="connsiteY72" fmla="*/ 615042 h 4939827"/>
              <a:gd name="connsiteX73" fmla="*/ 11006376 w 12192000"/>
              <a:gd name="connsiteY73" fmla="*/ 645957 h 4939827"/>
              <a:gd name="connsiteX74" fmla="*/ 11076308 w 12192000"/>
              <a:gd name="connsiteY74" fmla="*/ 675698 h 4939827"/>
              <a:gd name="connsiteX75" fmla="*/ 11148789 w 12192000"/>
              <a:gd name="connsiteY75" fmla="*/ 685041 h 4939827"/>
              <a:gd name="connsiteX76" fmla="*/ 11249129 w 12192000"/>
              <a:gd name="connsiteY76" fmla="*/ 684218 h 4939827"/>
              <a:gd name="connsiteX77" fmla="*/ 11299915 w 12192000"/>
              <a:gd name="connsiteY77" fmla="*/ 692177 h 4939827"/>
              <a:gd name="connsiteX78" fmla="*/ 11386973 w 12192000"/>
              <a:gd name="connsiteY78" fmla="*/ 708209 h 4939827"/>
              <a:gd name="connsiteX79" fmla="*/ 11500105 w 12192000"/>
              <a:gd name="connsiteY79" fmla="*/ 735014 h 4939827"/>
              <a:gd name="connsiteX80" fmla="*/ 11621735 w 12192000"/>
              <a:gd name="connsiteY80" fmla="*/ 789584 h 4939827"/>
              <a:gd name="connsiteX81" fmla="*/ 11691200 w 12192000"/>
              <a:gd name="connsiteY81" fmla="*/ 867902 h 4939827"/>
              <a:gd name="connsiteX82" fmla="*/ 11819427 w 12192000"/>
              <a:gd name="connsiteY82" fmla="*/ 911634 h 4939827"/>
              <a:gd name="connsiteX83" fmla="*/ 11969720 w 12192000"/>
              <a:gd name="connsiteY83" fmla="*/ 964737 h 4939827"/>
              <a:gd name="connsiteX84" fmla="*/ 12055766 w 12192000"/>
              <a:gd name="connsiteY84" fmla="*/ 991268 h 4939827"/>
              <a:gd name="connsiteX85" fmla="*/ 12171539 w 12192000"/>
              <a:gd name="connsiteY85" fmla="*/ 995427 h 4939827"/>
              <a:gd name="connsiteX86" fmla="*/ 12187831 w 12192000"/>
              <a:gd name="connsiteY86" fmla="*/ 996580 h 4939827"/>
              <a:gd name="connsiteX87" fmla="*/ 12192000 w 12192000"/>
              <a:gd name="connsiteY87" fmla="*/ 996726 h 4939827"/>
              <a:gd name="connsiteX88" fmla="*/ 12192000 w 12192000"/>
              <a:gd name="connsiteY88" fmla="*/ 4939827 h 4939827"/>
              <a:gd name="connsiteX89" fmla="*/ 0 w 12192000"/>
              <a:gd name="connsiteY89" fmla="*/ 4939827 h 4939827"/>
              <a:gd name="connsiteX90" fmla="*/ 0 w 12192000"/>
              <a:gd name="connsiteY90" fmla="*/ 512043 h 4939827"/>
              <a:gd name="connsiteX91" fmla="*/ 7381 w 12192000"/>
              <a:gd name="connsiteY91" fmla="*/ 512580 h 4939827"/>
              <a:gd name="connsiteX92" fmla="*/ 100029 w 12192000"/>
              <a:gd name="connsiteY92" fmla="*/ 504758 h 4939827"/>
              <a:gd name="connsiteX93" fmla="*/ 155244 w 12192000"/>
              <a:gd name="connsiteY93" fmla="*/ 525130 h 4939827"/>
              <a:gd name="connsiteX94" fmla="*/ 254366 w 12192000"/>
              <a:gd name="connsiteY94" fmla="*/ 534449 h 4939827"/>
              <a:gd name="connsiteX95" fmla="*/ 447292 w 12192000"/>
              <a:gd name="connsiteY95" fmla="*/ 542725 h 4939827"/>
              <a:gd name="connsiteX96" fmla="*/ 628105 w 12192000"/>
              <a:gd name="connsiteY96" fmla="*/ 547853 h 4939827"/>
              <a:gd name="connsiteX97" fmla="*/ 783146 w 12192000"/>
              <a:gd name="connsiteY97" fmla="*/ 591799 h 4939827"/>
              <a:gd name="connsiteX98" fmla="*/ 1043676 w 12192000"/>
              <a:gd name="connsiteY98" fmla="*/ 591887 h 4939827"/>
              <a:gd name="connsiteX99" fmla="*/ 1281816 w 12192000"/>
              <a:gd name="connsiteY99" fmla="*/ 520946 h 4939827"/>
              <a:gd name="connsiteX100" fmla="*/ 1486347 w 12192000"/>
              <a:gd name="connsiteY100" fmla="*/ 487310 h 4939827"/>
              <a:gd name="connsiteX101" fmla="*/ 1568079 w 12192000"/>
              <a:gd name="connsiteY101" fmla="*/ 462531 h 4939827"/>
              <a:gd name="connsiteX102" fmla="*/ 1622516 w 12192000"/>
              <a:gd name="connsiteY102" fmla="*/ 466058 h 4939827"/>
              <a:gd name="connsiteX103" fmla="*/ 1655457 w 12192000"/>
              <a:gd name="connsiteY103" fmla="*/ 465359 h 4939827"/>
              <a:gd name="connsiteX104" fmla="*/ 1717454 w 12192000"/>
              <a:gd name="connsiteY104" fmla="*/ 417203 h 4939827"/>
              <a:gd name="connsiteX105" fmla="*/ 1913794 w 12192000"/>
              <a:gd name="connsiteY105" fmla="*/ 365255 h 4939827"/>
              <a:gd name="connsiteX106" fmla="*/ 2129762 w 12192000"/>
              <a:gd name="connsiteY106" fmla="*/ 367832 h 4939827"/>
              <a:gd name="connsiteX107" fmla="*/ 2376970 w 12192000"/>
              <a:gd name="connsiteY107" fmla="*/ 350129 h 4939827"/>
              <a:gd name="connsiteX108" fmla="*/ 2480155 w 12192000"/>
              <a:gd name="connsiteY108" fmla="*/ 359227 h 4939827"/>
              <a:gd name="connsiteX109" fmla="*/ 2586782 w 12192000"/>
              <a:gd name="connsiteY109" fmla="*/ 339352 h 4939827"/>
              <a:gd name="connsiteX110" fmla="*/ 2679617 w 12192000"/>
              <a:gd name="connsiteY110" fmla="*/ 305383 h 4939827"/>
              <a:gd name="connsiteX111" fmla="*/ 2788947 w 12192000"/>
              <a:gd name="connsiteY111" fmla="*/ 250375 h 4939827"/>
              <a:gd name="connsiteX112" fmla="*/ 2965530 w 12192000"/>
              <a:gd name="connsiteY112" fmla="*/ 245958 h 4939827"/>
              <a:gd name="connsiteX113" fmla="*/ 3103677 w 12192000"/>
              <a:gd name="connsiteY113" fmla="*/ 209527 h 4939827"/>
              <a:gd name="connsiteX114" fmla="*/ 3126759 w 12192000"/>
              <a:gd name="connsiteY114" fmla="*/ 211226 h 4939827"/>
              <a:gd name="connsiteX115" fmla="*/ 3164020 w 12192000"/>
              <a:gd name="connsiteY115" fmla="*/ 212779 h 4939827"/>
              <a:gd name="connsiteX116" fmla="*/ 3285019 w 12192000"/>
              <a:gd name="connsiteY116" fmla="*/ 220535 h 4939827"/>
              <a:gd name="connsiteX117" fmla="*/ 3365154 w 12192000"/>
              <a:gd name="connsiteY117" fmla="*/ 226416 h 4939827"/>
              <a:gd name="connsiteX118" fmla="*/ 3367507 w 12192000"/>
              <a:gd name="connsiteY118" fmla="*/ 225416 h 4939827"/>
              <a:gd name="connsiteX119" fmla="*/ 3387567 w 12192000"/>
              <a:gd name="connsiteY119" fmla="*/ 227103 h 4939827"/>
              <a:gd name="connsiteX120" fmla="*/ 3498001 w 12192000"/>
              <a:gd name="connsiteY120" fmla="*/ 231941 h 4939827"/>
              <a:gd name="connsiteX121" fmla="*/ 3561557 w 12192000"/>
              <a:gd name="connsiteY121" fmla="*/ 228095 h 4939827"/>
              <a:gd name="connsiteX122" fmla="*/ 3611920 w 12192000"/>
              <a:gd name="connsiteY122" fmla="*/ 218094 h 4939827"/>
              <a:gd name="connsiteX123" fmla="*/ 3620528 w 12192000"/>
              <a:gd name="connsiteY123" fmla="*/ 218788 h 4939827"/>
              <a:gd name="connsiteX124" fmla="*/ 3620766 w 12192000"/>
              <a:gd name="connsiteY124" fmla="*/ 218511 h 4939827"/>
              <a:gd name="connsiteX125" fmla="*/ 3629977 w 12192000"/>
              <a:gd name="connsiteY125" fmla="*/ 218664 h 4939827"/>
              <a:gd name="connsiteX126" fmla="*/ 3636217 w 12192000"/>
              <a:gd name="connsiteY126" fmla="*/ 220048 h 4939827"/>
              <a:gd name="connsiteX127" fmla="*/ 3709484 w 12192000"/>
              <a:gd name="connsiteY127" fmla="*/ 186927 h 4939827"/>
              <a:gd name="connsiteX128" fmla="*/ 3761342 w 12192000"/>
              <a:gd name="connsiteY128" fmla="*/ 177474 h 4939827"/>
              <a:gd name="connsiteX129" fmla="*/ 3799748 w 12192000"/>
              <a:gd name="connsiteY129" fmla="*/ 167154 h 4939827"/>
              <a:gd name="connsiteX130" fmla="*/ 3922756 w 12192000"/>
              <a:gd name="connsiteY130" fmla="*/ 194044 h 4939827"/>
              <a:gd name="connsiteX131" fmla="*/ 4028476 w 12192000"/>
              <a:gd name="connsiteY131" fmla="*/ 223679 h 4939827"/>
              <a:gd name="connsiteX132" fmla="*/ 4191582 w 12192000"/>
              <a:gd name="connsiteY132" fmla="*/ 238952 h 4939827"/>
              <a:gd name="connsiteX133" fmla="*/ 4251024 w 12192000"/>
              <a:gd name="connsiteY133" fmla="*/ 240874 h 4939827"/>
              <a:gd name="connsiteX134" fmla="*/ 4355275 w 12192000"/>
              <a:gd name="connsiteY134" fmla="*/ 260205 h 4939827"/>
              <a:gd name="connsiteX135" fmla="*/ 4423807 w 12192000"/>
              <a:gd name="connsiteY135" fmla="*/ 270366 h 4939827"/>
              <a:gd name="connsiteX136" fmla="*/ 4558432 w 12192000"/>
              <a:gd name="connsiteY136" fmla="*/ 269194 h 4939827"/>
              <a:gd name="connsiteX137" fmla="*/ 4635061 w 12192000"/>
              <a:gd name="connsiteY137" fmla="*/ 280682 h 4939827"/>
              <a:gd name="connsiteX138" fmla="*/ 4807427 w 12192000"/>
              <a:gd name="connsiteY138" fmla="*/ 276835 h 4939827"/>
              <a:gd name="connsiteX139" fmla="*/ 5028933 w 12192000"/>
              <a:gd name="connsiteY139" fmla="*/ 183887 h 4939827"/>
              <a:gd name="connsiteX140" fmla="*/ 5093642 w 12192000"/>
              <a:gd name="connsiteY140" fmla="*/ 177214 h 4939827"/>
              <a:gd name="connsiteX141" fmla="*/ 5102642 w 12192000"/>
              <a:gd name="connsiteY141" fmla="*/ 186816 h 4939827"/>
              <a:gd name="connsiteX142" fmla="*/ 5193590 w 12192000"/>
              <a:gd name="connsiteY142" fmla="*/ 156458 h 4939827"/>
              <a:gd name="connsiteX143" fmla="*/ 5323922 w 12192000"/>
              <a:gd name="connsiteY143" fmla="*/ 146332 h 4939827"/>
              <a:gd name="connsiteX144" fmla="*/ 5421860 w 12192000"/>
              <a:gd name="connsiteY144" fmla="*/ 167298 h 4939827"/>
              <a:gd name="connsiteX145" fmla="*/ 5476948 w 12192000"/>
              <a:gd name="connsiteY145" fmla="*/ 173249 h 4939827"/>
              <a:gd name="connsiteX146" fmla="*/ 5516842 w 12192000"/>
              <a:gd name="connsiteY146" fmla="*/ 184018 h 4939827"/>
              <a:gd name="connsiteX147" fmla="*/ 5619415 w 12192000"/>
              <a:gd name="connsiteY147" fmla="*/ 176781 h 4939827"/>
              <a:gd name="connsiteX148" fmla="*/ 5789867 w 12192000"/>
              <a:gd name="connsiteY148" fmla="*/ 150304 h 4939827"/>
              <a:gd name="connsiteX149" fmla="*/ 5825953 w 12192000"/>
              <a:gd name="connsiteY149" fmla="*/ 147907 h 4939827"/>
              <a:gd name="connsiteX150" fmla="*/ 5856168 w 12192000"/>
              <a:gd name="connsiteY150" fmla="*/ 158719 h 4939827"/>
              <a:gd name="connsiteX151" fmla="*/ 5862476 w 12192000"/>
              <a:gd name="connsiteY151" fmla="*/ 172447 h 4939827"/>
              <a:gd name="connsiteX152" fmla="*/ 5882195 w 12192000"/>
              <a:gd name="connsiteY152" fmla="*/ 173195 h 4939827"/>
              <a:gd name="connsiteX153" fmla="*/ 5887271 w 12192000"/>
              <a:gd name="connsiteY153" fmla="*/ 176084 h 4939827"/>
              <a:gd name="connsiteX154" fmla="*/ 5921577 w 12192000"/>
              <a:gd name="connsiteY154" fmla="*/ 169858 h 4939827"/>
              <a:gd name="connsiteX155" fmla="*/ 5983240 w 12192000"/>
              <a:gd name="connsiteY155" fmla="*/ 152755 h 4939827"/>
              <a:gd name="connsiteX156" fmla="*/ 6152287 w 12192000"/>
              <a:gd name="connsiteY156" fmla="*/ 116736 h 4939827"/>
              <a:gd name="connsiteX157" fmla="*/ 6415830 w 12192000"/>
              <a:gd name="connsiteY157" fmla="*/ 136006 h 4939827"/>
              <a:gd name="connsiteX158" fmla="*/ 6756965 w 12192000"/>
              <a:gd name="connsiteY158" fmla="*/ 57636 h 4939827"/>
              <a:gd name="connsiteX159" fmla="*/ 6819400 w 12192000"/>
              <a:gd name="connsiteY159" fmla="*/ 30742 h 4939827"/>
              <a:gd name="connsiteX160" fmla="*/ 6986370 w 12192000"/>
              <a:gd name="connsiteY160" fmla="*/ 12659 h 4939827"/>
              <a:gd name="connsiteX161" fmla="*/ 6989536 w 12192000"/>
              <a:gd name="connsiteY161" fmla="*/ 14528 h 4939827"/>
              <a:gd name="connsiteX162" fmla="*/ 7015933 w 12192000"/>
              <a:gd name="connsiteY162" fmla="*/ 9653 h 4939827"/>
              <a:gd name="connsiteX163" fmla="*/ 7020592 w 12192000"/>
              <a:gd name="connsiteY163" fmla="*/ 1651 h 4939827"/>
              <a:gd name="connsiteX164" fmla="*/ 7025905 w 12192000"/>
              <a:gd name="connsiteY16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877301 w 12192000"/>
              <a:gd name="connsiteY15" fmla="*/ 186153 h 4939827"/>
              <a:gd name="connsiteX16" fmla="*/ 7952584 w 12192000"/>
              <a:gd name="connsiteY16" fmla="*/ 170181 h 4939827"/>
              <a:gd name="connsiteX17" fmla="*/ 8009534 w 12192000"/>
              <a:gd name="connsiteY17" fmla="*/ 176441 h 4939827"/>
              <a:gd name="connsiteX18" fmla="*/ 8058681 w 12192000"/>
              <a:gd name="connsiteY18" fmla="*/ 219431 h 4939827"/>
              <a:gd name="connsiteX19" fmla="*/ 8126175 w 12192000"/>
              <a:gd name="connsiteY19" fmla="*/ 240005 h 4939827"/>
              <a:gd name="connsiteX20" fmla="*/ 8166439 w 12192000"/>
              <a:gd name="connsiteY20" fmla="*/ 252699 h 4939827"/>
              <a:gd name="connsiteX21" fmla="*/ 8281371 w 12192000"/>
              <a:gd name="connsiteY21" fmla="*/ 256875 h 4939827"/>
              <a:gd name="connsiteX22" fmla="*/ 8381609 w 12192000"/>
              <a:gd name="connsiteY22" fmla="*/ 240618 h 4939827"/>
              <a:gd name="connsiteX23" fmla="*/ 8406759 w 12192000"/>
              <a:gd name="connsiteY23" fmla="*/ 232517 h 4939827"/>
              <a:gd name="connsiteX24" fmla="*/ 8426506 w 12192000"/>
              <a:gd name="connsiteY24" fmla="*/ 241842 h 4939827"/>
              <a:gd name="connsiteX25" fmla="*/ 8427949 w 12192000"/>
              <a:gd name="connsiteY25" fmla="*/ 240981 h 4939827"/>
              <a:gd name="connsiteX26" fmla="*/ 8441468 w 12192000"/>
              <a:gd name="connsiteY26" fmla="*/ 241157 h 4939827"/>
              <a:gd name="connsiteX27" fmla="*/ 8565757 w 12192000"/>
              <a:gd name="connsiteY27" fmla="*/ 255317 h 4939827"/>
              <a:gd name="connsiteX28" fmla="*/ 8573171 w 12192000"/>
              <a:gd name="connsiteY28" fmla="*/ 258426 h 4939827"/>
              <a:gd name="connsiteX29" fmla="*/ 8573548 w 12192000"/>
              <a:gd name="connsiteY29" fmla="*/ 258241 h 4939827"/>
              <a:gd name="connsiteX30" fmla="*/ 8581827 w 12192000"/>
              <a:gd name="connsiteY30" fmla="*/ 261028 h 4939827"/>
              <a:gd name="connsiteX31" fmla="*/ 8586687 w 12192000"/>
              <a:gd name="connsiteY31" fmla="*/ 264089 h 4939827"/>
              <a:gd name="connsiteX32" fmla="*/ 8601067 w 12192000"/>
              <a:gd name="connsiteY32" fmla="*/ 270114 h 4939827"/>
              <a:gd name="connsiteX33" fmla="*/ 8672650 w 12192000"/>
              <a:gd name="connsiteY33" fmla="*/ 254821 h 4939827"/>
              <a:gd name="connsiteX34" fmla="*/ 8785543 w 12192000"/>
              <a:gd name="connsiteY34" fmla="*/ 263406 h 4939827"/>
              <a:gd name="connsiteX35" fmla="*/ 8830588 w 12192000"/>
              <a:gd name="connsiteY35" fmla="*/ 265483 h 4939827"/>
              <a:gd name="connsiteX36" fmla="*/ 8905142 w 12192000"/>
              <a:gd name="connsiteY36" fmla="*/ 264958 h 4939827"/>
              <a:gd name="connsiteX37" fmla="*/ 8968582 w 12192000"/>
              <a:gd name="connsiteY37" fmla="*/ 262728 h 4939827"/>
              <a:gd name="connsiteX38" fmla="*/ 8972994 w 12192000"/>
              <a:gd name="connsiteY38" fmla="*/ 263284 h 4939827"/>
              <a:gd name="connsiteX39" fmla="*/ 9004605 w 12192000"/>
              <a:gd name="connsiteY39" fmla="*/ 258041 h 4939827"/>
              <a:gd name="connsiteX40" fmla="*/ 9016165 w 12192000"/>
              <a:gd name="connsiteY40" fmla="*/ 261258 h 4939827"/>
              <a:gd name="connsiteX41" fmla="*/ 9043297 w 12192000"/>
              <a:gd name="connsiteY41" fmla="*/ 281547 h 4939827"/>
              <a:gd name="connsiteX42" fmla="*/ 9048315 w 12192000"/>
              <a:gd name="connsiteY42" fmla="*/ 279264 h 4939827"/>
              <a:gd name="connsiteX43" fmla="*/ 9054706 w 12192000"/>
              <a:gd name="connsiteY43" fmla="*/ 278538 h 4939827"/>
              <a:gd name="connsiteX44" fmla="*/ 9070919 w 12192000"/>
              <a:gd name="connsiteY44" fmla="*/ 281810 h 4939827"/>
              <a:gd name="connsiteX45" fmla="*/ 9076813 w 12192000"/>
              <a:gd name="connsiteY45" fmla="*/ 283909 h 4939827"/>
              <a:gd name="connsiteX46" fmla="*/ 9085871 w 12192000"/>
              <a:gd name="connsiteY46" fmla="*/ 285133 h 4939827"/>
              <a:gd name="connsiteX47" fmla="*/ 9086159 w 12192000"/>
              <a:gd name="connsiteY47" fmla="*/ 284887 h 4939827"/>
              <a:gd name="connsiteX48" fmla="*/ 9134606 w 12192000"/>
              <a:gd name="connsiteY48" fmla="*/ 288168 h 4939827"/>
              <a:gd name="connsiteX49" fmla="*/ 9195590 w 12192000"/>
              <a:gd name="connsiteY49" fmla="*/ 279568 h 4939827"/>
              <a:gd name="connsiteX50" fmla="*/ 9219336 w 12192000"/>
              <a:gd name="connsiteY50" fmla="*/ 278133 h 4939827"/>
              <a:gd name="connsiteX51" fmla="*/ 9232362 w 12192000"/>
              <a:gd name="connsiteY51" fmla="*/ 275894 h 4939827"/>
              <a:gd name="connsiteX52" fmla="*/ 9233396 w 12192000"/>
              <a:gd name="connsiteY52" fmla="*/ 274803 h 4939827"/>
              <a:gd name="connsiteX53" fmla="*/ 9256213 w 12192000"/>
              <a:gd name="connsiteY53" fmla="*/ 281576 h 4939827"/>
              <a:gd name="connsiteX54" fmla="*/ 9371484 w 12192000"/>
              <a:gd name="connsiteY54" fmla="*/ 329634 h 4939827"/>
              <a:gd name="connsiteX55" fmla="*/ 9404829 w 12192000"/>
              <a:gd name="connsiteY55" fmla="*/ 339038 h 4939827"/>
              <a:gd name="connsiteX56" fmla="*/ 9427021 w 12192000"/>
              <a:gd name="connsiteY56" fmla="*/ 358784 h 4939827"/>
              <a:gd name="connsiteX57" fmla="*/ 9670844 w 12192000"/>
              <a:gd name="connsiteY57" fmla="*/ 405128 h 4939827"/>
              <a:gd name="connsiteX58" fmla="*/ 9816083 w 12192000"/>
              <a:gd name="connsiteY58" fmla="*/ 416573 h 4939827"/>
              <a:gd name="connsiteX59" fmla="*/ 9936741 w 12192000"/>
              <a:gd name="connsiteY59" fmla="*/ 437044 h 4939827"/>
              <a:gd name="connsiteX60" fmla="*/ 10050093 w 12192000"/>
              <a:gd name="connsiteY60" fmla="*/ 443783 h 4939827"/>
              <a:gd name="connsiteX61" fmla="*/ 10130090 w 12192000"/>
              <a:gd name="connsiteY61" fmla="*/ 459520 h 4939827"/>
              <a:gd name="connsiteX62" fmla="*/ 10173456 w 12192000"/>
              <a:gd name="connsiteY62" fmla="*/ 457749 h 4939827"/>
              <a:gd name="connsiteX63" fmla="*/ 10218232 w 12192000"/>
              <a:gd name="connsiteY63" fmla="*/ 459820 h 4939827"/>
              <a:gd name="connsiteX64" fmla="*/ 10354176 w 12192000"/>
              <a:gd name="connsiteY64" fmla="*/ 471377 h 4939827"/>
              <a:gd name="connsiteX65" fmla="*/ 10430681 w 12192000"/>
              <a:gd name="connsiteY65" fmla="*/ 481226 h 4939827"/>
              <a:gd name="connsiteX66" fmla="*/ 10478169 w 12192000"/>
              <a:gd name="connsiteY66" fmla="*/ 481774 h 4939827"/>
              <a:gd name="connsiteX67" fmla="*/ 10540907 w 12192000"/>
              <a:gd name="connsiteY67" fmla="*/ 485607 h 4939827"/>
              <a:gd name="connsiteX68" fmla="*/ 10614941 w 12192000"/>
              <a:gd name="connsiteY68" fmla="*/ 487592 h 4939827"/>
              <a:gd name="connsiteX69" fmla="*/ 10674098 w 12192000"/>
              <a:gd name="connsiteY69" fmla="*/ 521656 h 4939827"/>
              <a:gd name="connsiteX70" fmla="*/ 10874834 w 12192000"/>
              <a:gd name="connsiteY70" fmla="*/ 574867 h 4939827"/>
              <a:gd name="connsiteX71" fmla="*/ 10944981 w 12192000"/>
              <a:gd name="connsiteY71" fmla="*/ 615042 h 4939827"/>
              <a:gd name="connsiteX72" fmla="*/ 11006376 w 12192000"/>
              <a:gd name="connsiteY72" fmla="*/ 645957 h 4939827"/>
              <a:gd name="connsiteX73" fmla="*/ 11076308 w 12192000"/>
              <a:gd name="connsiteY73" fmla="*/ 675698 h 4939827"/>
              <a:gd name="connsiteX74" fmla="*/ 11148789 w 12192000"/>
              <a:gd name="connsiteY74" fmla="*/ 685041 h 4939827"/>
              <a:gd name="connsiteX75" fmla="*/ 11249129 w 12192000"/>
              <a:gd name="connsiteY75" fmla="*/ 684218 h 4939827"/>
              <a:gd name="connsiteX76" fmla="*/ 11299915 w 12192000"/>
              <a:gd name="connsiteY76" fmla="*/ 692177 h 4939827"/>
              <a:gd name="connsiteX77" fmla="*/ 11386973 w 12192000"/>
              <a:gd name="connsiteY77" fmla="*/ 708209 h 4939827"/>
              <a:gd name="connsiteX78" fmla="*/ 11500105 w 12192000"/>
              <a:gd name="connsiteY78" fmla="*/ 735014 h 4939827"/>
              <a:gd name="connsiteX79" fmla="*/ 11621735 w 12192000"/>
              <a:gd name="connsiteY79" fmla="*/ 789584 h 4939827"/>
              <a:gd name="connsiteX80" fmla="*/ 11691200 w 12192000"/>
              <a:gd name="connsiteY80" fmla="*/ 867902 h 4939827"/>
              <a:gd name="connsiteX81" fmla="*/ 11819427 w 12192000"/>
              <a:gd name="connsiteY81" fmla="*/ 911634 h 4939827"/>
              <a:gd name="connsiteX82" fmla="*/ 11969720 w 12192000"/>
              <a:gd name="connsiteY82" fmla="*/ 964737 h 4939827"/>
              <a:gd name="connsiteX83" fmla="*/ 12055766 w 12192000"/>
              <a:gd name="connsiteY83" fmla="*/ 991268 h 4939827"/>
              <a:gd name="connsiteX84" fmla="*/ 12171539 w 12192000"/>
              <a:gd name="connsiteY84" fmla="*/ 995427 h 4939827"/>
              <a:gd name="connsiteX85" fmla="*/ 12187831 w 12192000"/>
              <a:gd name="connsiteY85" fmla="*/ 996580 h 4939827"/>
              <a:gd name="connsiteX86" fmla="*/ 12192000 w 12192000"/>
              <a:gd name="connsiteY86" fmla="*/ 996726 h 4939827"/>
              <a:gd name="connsiteX87" fmla="*/ 12192000 w 12192000"/>
              <a:gd name="connsiteY87" fmla="*/ 4939827 h 4939827"/>
              <a:gd name="connsiteX88" fmla="*/ 0 w 12192000"/>
              <a:gd name="connsiteY88" fmla="*/ 4939827 h 4939827"/>
              <a:gd name="connsiteX89" fmla="*/ 0 w 12192000"/>
              <a:gd name="connsiteY89" fmla="*/ 512043 h 4939827"/>
              <a:gd name="connsiteX90" fmla="*/ 7381 w 12192000"/>
              <a:gd name="connsiteY90" fmla="*/ 512580 h 4939827"/>
              <a:gd name="connsiteX91" fmla="*/ 100029 w 12192000"/>
              <a:gd name="connsiteY91" fmla="*/ 504758 h 4939827"/>
              <a:gd name="connsiteX92" fmla="*/ 155244 w 12192000"/>
              <a:gd name="connsiteY92" fmla="*/ 525130 h 4939827"/>
              <a:gd name="connsiteX93" fmla="*/ 254366 w 12192000"/>
              <a:gd name="connsiteY93" fmla="*/ 534449 h 4939827"/>
              <a:gd name="connsiteX94" fmla="*/ 447292 w 12192000"/>
              <a:gd name="connsiteY94" fmla="*/ 542725 h 4939827"/>
              <a:gd name="connsiteX95" fmla="*/ 628105 w 12192000"/>
              <a:gd name="connsiteY95" fmla="*/ 547853 h 4939827"/>
              <a:gd name="connsiteX96" fmla="*/ 783146 w 12192000"/>
              <a:gd name="connsiteY96" fmla="*/ 591799 h 4939827"/>
              <a:gd name="connsiteX97" fmla="*/ 1043676 w 12192000"/>
              <a:gd name="connsiteY97" fmla="*/ 591887 h 4939827"/>
              <a:gd name="connsiteX98" fmla="*/ 1281816 w 12192000"/>
              <a:gd name="connsiteY98" fmla="*/ 520946 h 4939827"/>
              <a:gd name="connsiteX99" fmla="*/ 1486347 w 12192000"/>
              <a:gd name="connsiteY99" fmla="*/ 487310 h 4939827"/>
              <a:gd name="connsiteX100" fmla="*/ 1568079 w 12192000"/>
              <a:gd name="connsiteY100" fmla="*/ 462531 h 4939827"/>
              <a:gd name="connsiteX101" fmla="*/ 1622516 w 12192000"/>
              <a:gd name="connsiteY101" fmla="*/ 466058 h 4939827"/>
              <a:gd name="connsiteX102" fmla="*/ 1655457 w 12192000"/>
              <a:gd name="connsiteY102" fmla="*/ 465359 h 4939827"/>
              <a:gd name="connsiteX103" fmla="*/ 1717454 w 12192000"/>
              <a:gd name="connsiteY103" fmla="*/ 417203 h 4939827"/>
              <a:gd name="connsiteX104" fmla="*/ 1913794 w 12192000"/>
              <a:gd name="connsiteY104" fmla="*/ 365255 h 4939827"/>
              <a:gd name="connsiteX105" fmla="*/ 2129762 w 12192000"/>
              <a:gd name="connsiteY105" fmla="*/ 367832 h 4939827"/>
              <a:gd name="connsiteX106" fmla="*/ 2376970 w 12192000"/>
              <a:gd name="connsiteY106" fmla="*/ 350129 h 4939827"/>
              <a:gd name="connsiteX107" fmla="*/ 2480155 w 12192000"/>
              <a:gd name="connsiteY107" fmla="*/ 359227 h 4939827"/>
              <a:gd name="connsiteX108" fmla="*/ 2586782 w 12192000"/>
              <a:gd name="connsiteY108" fmla="*/ 339352 h 4939827"/>
              <a:gd name="connsiteX109" fmla="*/ 2679617 w 12192000"/>
              <a:gd name="connsiteY109" fmla="*/ 305383 h 4939827"/>
              <a:gd name="connsiteX110" fmla="*/ 2788947 w 12192000"/>
              <a:gd name="connsiteY110" fmla="*/ 250375 h 4939827"/>
              <a:gd name="connsiteX111" fmla="*/ 2965530 w 12192000"/>
              <a:gd name="connsiteY111" fmla="*/ 245958 h 4939827"/>
              <a:gd name="connsiteX112" fmla="*/ 3103677 w 12192000"/>
              <a:gd name="connsiteY112" fmla="*/ 209527 h 4939827"/>
              <a:gd name="connsiteX113" fmla="*/ 3126759 w 12192000"/>
              <a:gd name="connsiteY113" fmla="*/ 211226 h 4939827"/>
              <a:gd name="connsiteX114" fmla="*/ 3164020 w 12192000"/>
              <a:gd name="connsiteY114" fmla="*/ 212779 h 4939827"/>
              <a:gd name="connsiteX115" fmla="*/ 3285019 w 12192000"/>
              <a:gd name="connsiteY115" fmla="*/ 220535 h 4939827"/>
              <a:gd name="connsiteX116" fmla="*/ 3365154 w 12192000"/>
              <a:gd name="connsiteY116" fmla="*/ 226416 h 4939827"/>
              <a:gd name="connsiteX117" fmla="*/ 3367507 w 12192000"/>
              <a:gd name="connsiteY117" fmla="*/ 225416 h 4939827"/>
              <a:gd name="connsiteX118" fmla="*/ 3387567 w 12192000"/>
              <a:gd name="connsiteY118" fmla="*/ 227103 h 4939827"/>
              <a:gd name="connsiteX119" fmla="*/ 3498001 w 12192000"/>
              <a:gd name="connsiteY119" fmla="*/ 231941 h 4939827"/>
              <a:gd name="connsiteX120" fmla="*/ 3561557 w 12192000"/>
              <a:gd name="connsiteY120" fmla="*/ 228095 h 4939827"/>
              <a:gd name="connsiteX121" fmla="*/ 3611920 w 12192000"/>
              <a:gd name="connsiteY121" fmla="*/ 218094 h 4939827"/>
              <a:gd name="connsiteX122" fmla="*/ 3620528 w 12192000"/>
              <a:gd name="connsiteY122" fmla="*/ 218788 h 4939827"/>
              <a:gd name="connsiteX123" fmla="*/ 3620766 w 12192000"/>
              <a:gd name="connsiteY123" fmla="*/ 218511 h 4939827"/>
              <a:gd name="connsiteX124" fmla="*/ 3629977 w 12192000"/>
              <a:gd name="connsiteY124" fmla="*/ 218664 h 4939827"/>
              <a:gd name="connsiteX125" fmla="*/ 3636217 w 12192000"/>
              <a:gd name="connsiteY125" fmla="*/ 220048 h 4939827"/>
              <a:gd name="connsiteX126" fmla="*/ 3709484 w 12192000"/>
              <a:gd name="connsiteY126" fmla="*/ 186927 h 4939827"/>
              <a:gd name="connsiteX127" fmla="*/ 3761342 w 12192000"/>
              <a:gd name="connsiteY127" fmla="*/ 177474 h 4939827"/>
              <a:gd name="connsiteX128" fmla="*/ 3799748 w 12192000"/>
              <a:gd name="connsiteY128" fmla="*/ 167154 h 4939827"/>
              <a:gd name="connsiteX129" fmla="*/ 3922756 w 12192000"/>
              <a:gd name="connsiteY129" fmla="*/ 194044 h 4939827"/>
              <a:gd name="connsiteX130" fmla="*/ 4028476 w 12192000"/>
              <a:gd name="connsiteY130" fmla="*/ 223679 h 4939827"/>
              <a:gd name="connsiteX131" fmla="*/ 4191582 w 12192000"/>
              <a:gd name="connsiteY131" fmla="*/ 238952 h 4939827"/>
              <a:gd name="connsiteX132" fmla="*/ 4251024 w 12192000"/>
              <a:gd name="connsiteY132" fmla="*/ 240874 h 4939827"/>
              <a:gd name="connsiteX133" fmla="*/ 4355275 w 12192000"/>
              <a:gd name="connsiteY133" fmla="*/ 260205 h 4939827"/>
              <a:gd name="connsiteX134" fmla="*/ 4423807 w 12192000"/>
              <a:gd name="connsiteY134" fmla="*/ 270366 h 4939827"/>
              <a:gd name="connsiteX135" fmla="*/ 4558432 w 12192000"/>
              <a:gd name="connsiteY135" fmla="*/ 269194 h 4939827"/>
              <a:gd name="connsiteX136" fmla="*/ 4635061 w 12192000"/>
              <a:gd name="connsiteY136" fmla="*/ 280682 h 4939827"/>
              <a:gd name="connsiteX137" fmla="*/ 4807427 w 12192000"/>
              <a:gd name="connsiteY137" fmla="*/ 276835 h 4939827"/>
              <a:gd name="connsiteX138" fmla="*/ 5028933 w 12192000"/>
              <a:gd name="connsiteY138" fmla="*/ 183887 h 4939827"/>
              <a:gd name="connsiteX139" fmla="*/ 5093642 w 12192000"/>
              <a:gd name="connsiteY139" fmla="*/ 177214 h 4939827"/>
              <a:gd name="connsiteX140" fmla="*/ 5102642 w 12192000"/>
              <a:gd name="connsiteY140" fmla="*/ 186816 h 4939827"/>
              <a:gd name="connsiteX141" fmla="*/ 5193590 w 12192000"/>
              <a:gd name="connsiteY141" fmla="*/ 156458 h 4939827"/>
              <a:gd name="connsiteX142" fmla="*/ 5323922 w 12192000"/>
              <a:gd name="connsiteY142" fmla="*/ 146332 h 4939827"/>
              <a:gd name="connsiteX143" fmla="*/ 5421860 w 12192000"/>
              <a:gd name="connsiteY143" fmla="*/ 167298 h 4939827"/>
              <a:gd name="connsiteX144" fmla="*/ 5476948 w 12192000"/>
              <a:gd name="connsiteY144" fmla="*/ 173249 h 4939827"/>
              <a:gd name="connsiteX145" fmla="*/ 5516842 w 12192000"/>
              <a:gd name="connsiteY145" fmla="*/ 184018 h 4939827"/>
              <a:gd name="connsiteX146" fmla="*/ 5619415 w 12192000"/>
              <a:gd name="connsiteY146" fmla="*/ 176781 h 4939827"/>
              <a:gd name="connsiteX147" fmla="*/ 5789867 w 12192000"/>
              <a:gd name="connsiteY147" fmla="*/ 150304 h 4939827"/>
              <a:gd name="connsiteX148" fmla="*/ 5825953 w 12192000"/>
              <a:gd name="connsiteY148" fmla="*/ 147907 h 4939827"/>
              <a:gd name="connsiteX149" fmla="*/ 5856168 w 12192000"/>
              <a:gd name="connsiteY149" fmla="*/ 158719 h 4939827"/>
              <a:gd name="connsiteX150" fmla="*/ 5862476 w 12192000"/>
              <a:gd name="connsiteY150" fmla="*/ 172447 h 4939827"/>
              <a:gd name="connsiteX151" fmla="*/ 5882195 w 12192000"/>
              <a:gd name="connsiteY151" fmla="*/ 173195 h 4939827"/>
              <a:gd name="connsiteX152" fmla="*/ 5887271 w 12192000"/>
              <a:gd name="connsiteY152" fmla="*/ 176084 h 4939827"/>
              <a:gd name="connsiteX153" fmla="*/ 5921577 w 12192000"/>
              <a:gd name="connsiteY153" fmla="*/ 169858 h 4939827"/>
              <a:gd name="connsiteX154" fmla="*/ 5983240 w 12192000"/>
              <a:gd name="connsiteY154" fmla="*/ 152755 h 4939827"/>
              <a:gd name="connsiteX155" fmla="*/ 6152287 w 12192000"/>
              <a:gd name="connsiteY155" fmla="*/ 116736 h 4939827"/>
              <a:gd name="connsiteX156" fmla="*/ 6415830 w 12192000"/>
              <a:gd name="connsiteY156" fmla="*/ 136006 h 4939827"/>
              <a:gd name="connsiteX157" fmla="*/ 6756965 w 12192000"/>
              <a:gd name="connsiteY157" fmla="*/ 57636 h 4939827"/>
              <a:gd name="connsiteX158" fmla="*/ 6819400 w 12192000"/>
              <a:gd name="connsiteY158" fmla="*/ 30742 h 4939827"/>
              <a:gd name="connsiteX159" fmla="*/ 6986370 w 12192000"/>
              <a:gd name="connsiteY159" fmla="*/ 12659 h 4939827"/>
              <a:gd name="connsiteX160" fmla="*/ 6989536 w 12192000"/>
              <a:gd name="connsiteY160" fmla="*/ 14528 h 4939827"/>
              <a:gd name="connsiteX161" fmla="*/ 7015933 w 12192000"/>
              <a:gd name="connsiteY161" fmla="*/ 9653 h 4939827"/>
              <a:gd name="connsiteX162" fmla="*/ 7020592 w 12192000"/>
              <a:gd name="connsiteY162" fmla="*/ 1651 h 4939827"/>
              <a:gd name="connsiteX163" fmla="*/ 7025905 w 12192000"/>
              <a:gd name="connsiteY16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152287 w 12192000"/>
              <a:gd name="connsiteY154" fmla="*/ 116736 h 4939827"/>
              <a:gd name="connsiteX155" fmla="*/ 6415830 w 12192000"/>
              <a:gd name="connsiteY155" fmla="*/ 136006 h 4939827"/>
              <a:gd name="connsiteX156" fmla="*/ 6756965 w 12192000"/>
              <a:gd name="connsiteY156" fmla="*/ 57636 h 4939827"/>
              <a:gd name="connsiteX157" fmla="*/ 6819400 w 12192000"/>
              <a:gd name="connsiteY157" fmla="*/ 30742 h 4939827"/>
              <a:gd name="connsiteX158" fmla="*/ 6986370 w 12192000"/>
              <a:gd name="connsiteY158" fmla="*/ 12659 h 4939827"/>
              <a:gd name="connsiteX159" fmla="*/ 6989536 w 12192000"/>
              <a:gd name="connsiteY159" fmla="*/ 14528 h 4939827"/>
              <a:gd name="connsiteX160" fmla="*/ 7015933 w 12192000"/>
              <a:gd name="connsiteY160" fmla="*/ 9653 h 4939827"/>
              <a:gd name="connsiteX161" fmla="*/ 7020592 w 12192000"/>
              <a:gd name="connsiteY161" fmla="*/ 1651 h 4939827"/>
              <a:gd name="connsiteX162" fmla="*/ 7025905 w 12192000"/>
              <a:gd name="connsiteY16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256213 w 12192000"/>
              <a:gd name="connsiteY51" fmla="*/ 281576 h 4939827"/>
              <a:gd name="connsiteX52" fmla="*/ 9371484 w 12192000"/>
              <a:gd name="connsiteY52" fmla="*/ 329634 h 4939827"/>
              <a:gd name="connsiteX53" fmla="*/ 9404829 w 12192000"/>
              <a:gd name="connsiteY53" fmla="*/ 339038 h 4939827"/>
              <a:gd name="connsiteX54" fmla="*/ 9427021 w 12192000"/>
              <a:gd name="connsiteY54" fmla="*/ 358784 h 4939827"/>
              <a:gd name="connsiteX55" fmla="*/ 9670844 w 12192000"/>
              <a:gd name="connsiteY55" fmla="*/ 405128 h 4939827"/>
              <a:gd name="connsiteX56" fmla="*/ 9816083 w 12192000"/>
              <a:gd name="connsiteY56" fmla="*/ 416573 h 4939827"/>
              <a:gd name="connsiteX57" fmla="*/ 9936741 w 12192000"/>
              <a:gd name="connsiteY57" fmla="*/ 437044 h 4939827"/>
              <a:gd name="connsiteX58" fmla="*/ 10050093 w 12192000"/>
              <a:gd name="connsiteY58" fmla="*/ 443783 h 4939827"/>
              <a:gd name="connsiteX59" fmla="*/ 10130090 w 12192000"/>
              <a:gd name="connsiteY59" fmla="*/ 459520 h 4939827"/>
              <a:gd name="connsiteX60" fmla="*/ 10173456 w 12192000"/>
              <a:gd name="connsiteY60" fmla="*/ 457749 h 4939827"/>
              <a:gd name="connsiteX61" fmla="*/ 10218232 w 12192000"/>
              <a:gd name="connsiteY61" fmla="*/ 459820 h 4939827"/>
              <a:gd name="connsiteX62" fmla="*/ 10354176 w 12192000"/>
              <a:gd name="connsiteY62" fmla="*/ 471377 h 4939827"/>
              <a:gd name="connsiteX63" fmla="*/ 10430681 w 12192000"/>
              <a:gd name="connsiteY63" fmla="*/ 481226 h 4939827"/>
              <a:gd name="connsiteX64" fmla="*/ 10478169 w 12192000"/>
              <a:gd name="connsiteY64" fmla="*/ 481774 h 4939827"/>
              <a:gd name="connsiteX65" fmla="*/ 10540907 w 12192000"/>
              <a:gd name="connsiteY65" fmla="*/ 485607 h 4939827"/>
              <a:gd name="connsiteX66" fmla="*/ 10614941 w 12192000"/>
              <a:gd name="connsiteY66" fmla="*/ 487592 h 4939827"/>
              <a:gd name="connsiteX67" fmla="*/ 10674098 w 12192000"/>
              <a:gd name="connsiteY67" fmla="*/ 521656 h 4939827"/>
              <a:gd name="connsiteX68" fmla="*/ 10874834 w 12192000"/>
              <a:gd name="connsiteY68" fmla="*/ 574867 h 4939827"/>
              <a:gd name="connsiteX69" fmla="*/ 10944981 w 12192000"/>
              <a:gd name="connsiteY69" fmla="*/ 615042 h 4939827"/>
              <a:gd name="connsiteX70" fmla="*/ 11006376 w 12192000"/>
              <a:gd name="connsiteY70" fmla="*/ 645957 h 4939827"/>
              <a:gd name="connsiteX71" fmla="*/ 11076308 w 12192000"/>
              <a:gd name="connsiteY71" fmla="*/ 675698 h 4939827"/>
              <a:gd name="connsiteX72" fmla="*/ 11148789 w 12192000"/>
              <a:gd name="connsiteY72" fmla="*/ 685041 h 4939827"/>
              <a:gd name="connsiteX73" fmla="*/ 11249129 w 12192000"/>
              <a:gd name="connsiteY73" fmla="*/ 684218 h 4939827"/>
              <a:gd name="connsiteX74" fmla="*/ 11299915 w 12192000"/>
              <a:gd name="connsiteY74" fmla="*/ 692177 h 4939827"/>
              <a:gd name="connsiteX75" fmla="*/ 11386973 w 12192000"/>
              <a:gd name="connsiteY75" fmla="*/ 708209 h 4939827"/>
              <a:gd name="connsiteX76" fmla="*/ 11500105 w 12192000"/>
              <a:gd name="connsiteY76" fmla="*/ 735014 h 4939827"/>
              <a:gd name="connsiteX77" fmla="*/ 11621735 w 12192000"/>
              <a:gd name="connsiteY77" fmla="*/ 789584 h 4939827"/>
              <a:gd name="connsiteX78" fmla="*/ 11691200 w 12192000"/>
              <a:gd name="connsiteY78" fmla="*/ 867902 h 4939827"/>
              <a:gd name="connsiteX79" fmla="*/ 11819427 w 12192000"/>
              <a:gd name="connsiteY79" fmla="*/ 911634 h 4939827"/>
              <a:gd name="connsiteX80" fmla="*/ 11969720 w 12192000"/>
              <a:gd name="connsiteY80" fmla="*/ 964737 h 4939827"/>
              <a:gd name="connsiteX81" fmla="*/ 12055766 w 12192000"/>
              <a:gd name="connsiteY81" fmla="*/ 991268 h 4939827"/>
              <a:gd name="connsiteX82" fmla="*/ 12171539 w 12192000"/>
              <a:gd name="connsiteY82" fmla="*/ 995427 h 4939827"/>
              <a:gd name="connsiteX83" fmla="*/ 12187831 w 12192000"/>
              <a:gd name="connsiteY83" fmla="*/ 996580 h 4939827"/>
              <a:gd name="connsiteX84" fmla="*/ 12192000 w 12192000"/>
              <a:gd name="connsiteY84" fmla="*/ 996726 h 4939827"/>
              <a:gd name="connsiteX85" fmla="*/ 12192000 w 12192000"/>
              <a:gd name="connsiteY85" fmla="*/ 4939827 h 4939827"/>
              <a:gd name="connsiteX86" fmla="*/ 0 w 12192000"/>
              <a:gd name="connsiteY86" fmla="*/ 4939827 h 4939827"/>
              <a:gd name="connsiteX87" fmla="*/ 0 w 12192000"/>
              <a:gd name="connsiteY87" fmla="*/ 512043 h 4939827"/>
              <a:gd name="connsiteX88" fmla="*/ 7381 w 12192000"/>
              <a:gd name="connsiteY88" fmla="*/ 512580 h 4939827"/>
              <a:gd name="connsiteX89" fmla="*/ 100029 w 12192000"/>
              <a:gd name="connsiteY89" fmla="*/ 504758 h 4939827"/>
              <a:gd name="connsiteX90" fmla="*/ 155244 w 12192000"/>
              <a:gd name="connsiteY90" fmla="*/ 525130 h 4939827"/>
              <a:gd name="connsiteX91" fmla="*/ 254366 w 12192000"/>
              <a:gd name="connsiteY91" fmla="*/ 534449 h 4939827"/>
              <a:gd name="connsiteX92" fmla="*/ 447292 w 12192000"/>
              <a:gd name="connsiteY92" fmla="*/ 542725 h 4939827"/>
              <a:gd name="connsiteX93" fmla="*/ 628105 w 12192000"/>
              <a:gd name="connsiteY93" fmla="*/ 547853 h 4939827"/>
              <a:gd name="connsiteX94" fmla="*/ 783146 w 12192000"/>
              <a:gd name="connsiteY94" fmla="*/ 591799 h 4939827"/>
              <a:gd name="connsiteX95" fmla="*/ 1043676 w 12192000"/>
              <a:gd name="connsiteY95" fmla="*/ 591887 h 4939827"/>
              <a:gd name="connsiteX96" fmla="*/ 1281816 w 12192000"/>
              <a:gd name="connsiteY96" fmla="*/ 520946 h 4939827"/>
              <a:gd name="connsiteX97" fmla="*/ 1486347 w 12192000"/>
              <a:gd name="connsiteY97" fmla="*/ 487310 h 4939827"/>
              <a:gd name="connsiteX98" fmla="*/ 1568079 w 12192000"/>
              <a:gd name="connsiteY98" fmla="*/ 462531 h 4939827"/>
              <a:gd name="connsiteX99" fmla="*/ 1622516 w 12192000"/>
              <a:gd name="connsiteY99" fmla="*/ 466058 h 4939827"/>
              <a:gd name="connsiteX100" fmla="*/ 1655457 w 12192000"/>
              <a:gd name="connsiteY100" fmla="*/ 465359 h 4939827"/>
              <a:gd name="connsiteX101" fmla="*/ 1717454 w 12192000"/>
              <a:gd name="connsiteY101" fmla="*/ 417203 h 4939827"/>
              <a:gd name="connsiteX102" fmla="*/ 1913794 w 12192000"/>
              <a:gd name="connsiteY102" fmla="*/ 365255 h 4939827"/>
              <a:gd name="connsiteX103" fmla="*/ 2129762 w 12192000"/>
              <a:gd name="connsiteY103" fmla="*/ 367832 h 4939827"/>
              <a:gd name="connsiteX104" fmla="*/ 2376970 w 12192000"/>
              <a:gd name="connsiteY104" fmla="*/ 350129 h 4939827"/>
              <a:gd name="connsiteX105" fmla="*/ 2480155 w 12192000"/>
              <a:gd name="connsiteY105" fmla="*/ 359227 h 4939827"/>
              <a:gd name="connsiteX106" fmla="*/ 2586782 w 12192000"/>
              <a:gd name="connsiteY106" fmla="*/ 339352 h 4939827"/>
              <a:gd name="connsiteX107" fmla="*/ 2679617 w 12192000"/>
              <a:gd name="connsiteY107" fmla="*/ 305383 h 4939827"/>
              <a:gd name="connsiteX108" fmla="*/ 2788947 w 12192000"/>
              <a:gd name="connsiteY108" fmla="*/ 250375 h 4939827"/>
              <a:gd name="connsiteX109" fmla="*/ 2965530 w 12192000"/>
              <a:gd name="connsiteY109" fmla="*/ 245958 h 4939827"/>
              <a:gd name="connsiteX110" fmla="*/ 3103677 w 12192000"/>
              <a:gd name="connsiteY110" fmla="*/ 209527 h 4939827"/>
              <a:gd name="connsiteX111" fmla="*/ 3126759 w 12192000"/>
              <a:gd name="connsiteY111" fmla="*/ 211226 h 4939827"/>
              <a:gd name="connsiteX112" fmla="*/ 3164020 w 12192000"/>
              <a:gd name="connsiteY112" fmla="*/ 212779 h 4939827"/>
              <a:gd name="connsiteX113" fmla="*/ 3285019 w 12192000"/>
              <a:gd name="connsiteY113" fmla="*/ 220535 h 4939827"/>
              <a:gd name="connsiteX114" fmla="*/ 3365154 w 12192000"/>
              <a:gd name="connsiteY114" fmla="*/ 226416 h 4939827"/>
              <a:gd name="connsiteX115" fmla="*/ 3367507 w 12192000"/>
              <a:gd name="connsiteY115" fmla="*/ 225416 h 4939827"/>
              <a:gd name="connsiteX116" fmla="*/ 3387567 w 12192000"/>
              <a:gd name="connsiteY116" fmla="*/ 227103 h 4939827"/>
              <a:gd name="connsiteX117" fmla="*/ 3498001 w 12192000"/>
              <a:gd name="connsiteY117" fmla="*/ 231941 h 4939827"/>
              <a:gd name="connsiteX118" fmla="*/ 3561557 w 12192000"/>
              <a:gd name="connsiteY118" fmla="*/ 228095 h 4939827"/>
              <a:gd name="connsiteX119" fmla="*/ 3611920 w 12192000"/>
              <a:gd name="connsiteY119" fmla="*/ 218094 h 4939827"/>
              <a:gd name="connsiteX120" fmla="*/ 3620528 w 12192000"/>
              <a:gd name="connsiteY120" fmla="*/ 218788 h 4939827"/>
              <a:gd name="connsiteX121" fmla="*/ 3620766 w 12192000"/>
              <a:gd name="connsiteY121" fmla="*/ 218511 h 4939827"/>
              <a:gd name="connsiteX122" fmla="*/ 3629977 w 12192000"/>
              <a:gd name="connsiteY122" fmla="*/ 218664 h 4939827"/>
              <a:gd name="connsiteX123" fmla="*/ 3636217 w 12192000"/>
              <a:gd name="connsiteY123" fmla="*/ 220048 h 4939827"/>
              <a:gd name="connsiteX124" fmla="*/ 3709484 w 12192000"/>
              <a:gd name="connsiteY124" fmla="*/ 186927 h 4939827"/>
              <a:gd name="connsiteX125" fmla="*/ 3761342 w 12192000"/>
              <a:gd name="connsiteY125" fmla="*/ 177474 h 4939827"/>
              <a:gd name="connsiteX126" fmla="*/ 3799748 w 12192000"/>
              <a:gd name="connsiteY126" fmla="*/ 167154 h 4939827"/>
              <a:gd name="connsiteX127" fmla="*/ 3922756 w 12192000"/>
              <a:gd name="connsiteY127" fmla="*/ 194044 h 4939827"/>
              <a:gd name="connsiteX128" fmla="*/ 4028476 w 12192000"/>
              <a:gd name="connsiteY128" fmla="*/ 223679 h 4939827"/>
              <a:gd name="connsiteX129" fmla="*/ 4191582 w 12192000"/>
              <a:gd name="connsiteY129" fmla="*/ 238952 h 4939827"/>
              <a:gd name="connsiteX130" fmla="*/ 4251024 w 12192000"/>
              <a:gd name="connsiteY130" fmla="*/ 240874 h 4939827"/>
              <a:gd name="connsiteX131" fmla="*/ 4355275 w 12192000"/>
              <a:gd name="connsiteY131" fmla="*/ 260205 h 4939827"/>
              <a:gd name="connsiteX132" fmla="*/ 4423807 w 12192000"/>
              <a:gd name="connsiteY132" fmla="*/ 270366 h 4939827"/>
              <a:gd name="connsiteX133" fmla="*/ 4558432 w 12192000"/>
              <a:gd name="connsiteY133" fmla="*/ 269194 h 4939827"/>
              <a:gd name="connsiteX134" fmla="*/ 4635061 w 12192000"/>
              <a:gd name="connsiteY134" fmla="*/ 280682 h 4939827"/>
              <a:gd name="connsiteX135" fmla="*/ 4807427 w 12192000"/>
              <a:gd name="connsiteY135" fmla="*/ 276835 h 4939827"/>
              <a:gd name="connsiteX136" fmla="*/ 5028933 w 12192000"/>
              <a:gd name="connsiteY136" fmla="*/ 183887 h 4939827"/>
              <a:gd name="connsiteX137" fmla="*/ 5093642 w 12192000"/>
              <a:gd name="connsiteY137" fmla="*/ 177214 h 4939827"/>
              <a:gd name="connsiteX138" fmla="*/ 5102642 w 12192000"/>
              <a:gd name="connsiteY138" fmla="*/ 186816 h 4939827"/>
              <a:gd name="connsiteX139" fmla="*/ 5193590 w 12192000"/>
              <a:gd name="connsiteY139" fmla="*/ 156458 h 4939827"/>
              <a:gd name="connsiteX140" fmla="*/ 5323922 w 12192000"/>
              <a:gd name="connsiteY140" fmla="*/ 146332 h 4939827"/>
              <a:gd name="connsiteX141" fmla="*/ 5421860 w 12192000"/>
              <a:gd name="connsiteY141" fmla="*/ 167298 h 4939827"/>
              <a:gd name="connsiteX142" fmla="*/ 5476948 w 12192000"/>
              <a:gd name="connsiteY142" fmla="*/ 173249 h 4939827"/>
              <a:gd name="connsiteX143" fmla="*/ 5516842 w 12192000"/>
              <a:gd name="connsiteY143" fmla="*/ 184018 h 4939827"/>
              <a:gd name="connsiteX144" fmla="*/ 5619415 w 12192000"/>
              <a:gd name="connsiteY144" fmla="*/ 176781 h 4939827"/>
              <a:gd name="connsiteX145" fmla="*/ 5789867 w 12192000"/>
              <a:gd name="connsiteY145" fmla="*/ 150304 h 4939827"/>
              <a:gd name="connsiteX146" fmla="*/ 5825953 w 12192000"/>
              <a:gd name="connsiteY146" fmla="*/ 147907 h 4939827"/>
              <a:gd name="connsiteX147" fmla="*/ 5856168 w 12192000"/>
              <a:gd name="connsiteY147" fmla="*/ 158719 h 4939827"/>
              <a:gd name="connsiteX148" fmla="*/ 5862476 w 12192000"/>
              <a:gd name="connsiteY148" fmla="*/ 172447 h 4939827"/>
              <a:gd name="connsiteX149" fmla="*/ 5882195 w 12192000"/>
              <a:gd name="connsiteY149" fmla="*/ 173195 h 4939827"/>
              <a:gd name="connsiteX150" fmla="*/ 5952585 w 12192000"/>
              <a:gd name="connsiteY150" fmla="*/ 161012 h 4939827"/>
              <a:gd name="connsiteX151" fmla="*/ 6001964 w 12192000"/>
              <a:gd name="connsiteY151" fmla="*/ 154786 h 4939827"/>
              <a:gd name="connsiteX152" fmla="*/ 6184207 w 12192000"/>
              <a:gd name="connsiteY152" fmla="*/ 132658 h 4939827"/>
              <a:gd name="connsiteX153" fmla="*/ 6415830 w 12192000"/>
              <a:gd name="connsiteY153" fmla="*/ 136006 h 4939827"/>
              <a:gd name="connsiteX154" fmla="*/ 6756965 w 12192000"/>
              <a:gd name="connsiteY154" fmla="*/ 57636 h 4939827"/>
              <a:gd name="connsiteX155" fmla="*/ 6819400 w 12192000"/>
              <a:gd name="connsiteY155" fmla="*/ 30742 h 4939827"/>
              <a:gd name="connsiteX156" fmla="*/ 6986370 w 12192000"/>
              <a:gd name="connsiteY156" fmla="*/ 12659 h 4939827"/>
              <a:gd name="connsiteX157" fmla="*/ 6989536 w 12192000"/>
              <a:gd name="connsiteY157" fmla="*/ 14528 h 4939827"/>
              <a:gd name="connsiteX158" fmla="*/ 7015933 w 12192000"/>
              <a:gd name="connsiteY158" fmla="*/ 9653 h 4939827"/>
              <a:gd name="connsiteX159" fmla="*/ 7020592 w 12192000"/>
              <a:gd name="connsiteY159" fmla="*/ 1651 h 4939827"/>
              <a:gd name="connsiteX160" fmla="*/ 7025905 w 12192000"/>
              <a:gd name="connsiteY16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83638 w 12192000"/>
              <a:gd name="connsiteY50" fmla="*/ 299924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622021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281371 w 12192000"/>
              <a:gd name="connsiteY19" fmla="*/ 256875 h 4939827"/>
              <a:gd name="connsiteX20" fmla="*/ 8381609 w 12192000"/>
              <a:gd name="connsiteY20" fmla="*/ 240618 h 4939827"/>
              <a:gd name="connsiteX21" fmla="*/ 8406759 w 12192000"/>
              <a:gd name="connsiteY21" fmla="*/ 232517 h 4939827"/>
              <a:gd name="connsiteX22" fmla="*/ 8426506 w 12192000"/>
              <a:gd name="connsiteY22" fmla="*/ 241842 h 4939827"/>
              <a:gd name="connsiteX23" fmla="*/ 8427949 w 12192000"/>
              <a:gd name="connsiteY23" fmla="*/ 240981 h 4939827"/>
              <a:gd name="connsiteX24" fmla="*/ 8441468 w 12192000"/>
              <a:gd name="connsiteY24" fmla="*/ 241157 h 4939827"/>
              <a:gd name="connsiteX25" fmla="*/ 8565757 w 12192000"/>
              <a:gd name="connsiteY25" fmla="*/ 255317 h 4939827"/>
              <a:gd name="connsiteX26" fmla="*/ 8573171 w 12192000"/>
              <a:gd name="connsiteY26" fmla="*/ 258426 h 4939827"/>
              <a:gd name="connsiteX27" fmla="*/ 8573548 w 12192000"/>
              <a:gd name="connsiteY27" fmla="*/ 258241 h 4939827"/>
              <a:gd name="connsiteX28" fmla="*/ 8622021 w 12192000"/>
              <a:gd name="connsiteY28" fmla="*/ 261028 h 4939827"/>
              <a:gd name="connsiteX29" fmla="*/ 8672650 w 12192000"/>
              <a:gd name="connsiteY29" fmla="*/ 254821 h 4939827"/>
              <a:gd name="connsiteX30" fmla="*/ 8785543 w 12192000"/>
              <a:gd name="connsiteY30" fmla="*/ 263406 h 4939827"/>
              <a:gd name="connsiteX31" fmla="*/ 8830588 w 12192000"/>
              <a:gd name="connsiteY31" fmla="*/ 265483 h 4939827"/>
              <a:gd name="connsiteX32" fmla="*/ 8905142 w 12192000"/>
              <a:gd name="connsiteY32" fmla="*/ 264958 h 4939827"/>
              <a:gd name="connsiteX33" fmla="*/ 8968582 w 12192000"/>
              <a:gd name="connsiteY33" fmla="*/ 262728 h 4939827"/>
              <a:gd name="connsiteX34" fmla="*/ 8972994 w 12192000"/>
              <a:gd name="connsiteY34" fmla="*/ 263284 h 4939827"/>
              <a:gd name="connsiteX35" fmla="*/ 9004605 w 12192000"/>
              <a:gd name="connsiteY35" fmla="*/ 258041 h 4939827"/>
              <a:gd name="connsiteX36" fmla="*/ 9016165 w 12192000"/>
              <a:gd name="connsiteY36" fmla="*/ 261258 h 4939827"/>
              <a:gd name="connsiteX37" fmla="*/ 9043297 w 12192000"/>
              <a:gd name="connsiteY37" fmla="*/ 281547 h 4939827"/>
              <a:gd name="connsiteX38" fmla="*/ 9048315 w 12192000"/>
              <a:gd name="connsiteY38" fmla="*/ 279264 h 4939827"/>
              <a:gd name="connsiteX39" fmla="*/ 9054706 w 12192000"/>
              <a:gd name="connsiteY39" fmla="*/ 278538 h 4939827"/>
              <a:gd name="connsiteX40" fmla="*/ 9070919 w 12192000"/>
              <a:gd name="connsiteY40" fmla="*/ 281810 h 4939827"/>
              <a:gd name="connsiteX41" fmla="*/ 9076813 w 12192000"/>
              <a:gd name="connsiteY41" fmla="*/ 283909 h 4939827"/>
              <a:gd name="connsiteX42" fmla="*/ 9085871 w 12192000"/>
              <a:gd name="connsiteY42" fmla="*/ 285133 h 4939827"/>
              <a:gd name="connsiteX43" fmla="*/ 9086159 w 12192000"/>
              <a:gd name="connsiteY43" fmla="*/ 284887 h 4939827"/>
              <a:gd name="connsiteX44" fmla="*/ 9134606 w 12192000"/>
              <a:gd name="connsiteY44" fmla="*/ 288168 h 4939827"/>
              <a:gd name="connsiteX45" fmla="*/ 9195590 w 12192000"/>
              <a:gd name="connsiteY45" fmla="*/ 279568 h 4939827"/>
              <a:gd name="connsiteX46" fmla="*/ 9219336 w 12192000"/>
              <a:gd name="connsiteY46" fmla="*/ 278133 h 4939827"/>
              <a:gd name="connsiteX47" fmla="*/ 9232362 w 12192000"/>
              <a:gd name="connsiteY47" fmla="*/ 275894 h 4939827"/>
              <a:gd name="connsiteX48" fmla="*/ 9283638 w 12192000"/>
              <a:gd name="connsiteY48" fmla="*/ 299924 h 4939827"/>
              <a:gd name="connsiteX49" fmla="*/ 9371484 w 12192000"/>
              <a:gd name="connsiteY49" fmla="*/ 329634 h 4939827"/>
              <a:gd name="connsiteX50" fmla="*/ 9404829 w 12192000"/>
              <a:gd name="connsiteY50" fmla="*/ 339038 h 4939827"/>
              <a:gd name="connsiteX51" fmla="*/ 9427021 w 12192000"/>
              <a:gd name="connsiteY51" fmla="*/ 358784 h 4939827"/>
              <a:gd name="connsiteX52" fmla="*/ 9670844 w 12192000"/>
              <a:gd name="connsiteY52" fmla="*/ 405128 h 4939827"/>
              <a:gd name="connsiteX53" fmla="*/ 9816083 w 12192000"/>
              <a:gd name="connsiteY53" fmla="*/ 416573 h 4939827"/>
              <a:gd name="connsiteX54" fmla="*/ 9936741 w 12192000"/>
              <a:gd name="connsiteY54" fmla="*/ 437044 h 4939827"/>
              <a:gd name="connsiteX55" fmla="*/ 10050093 w 12192000"/>
              <a:gd name="connsiteY55" fmla="*/ 443783 h 4939827"/>
              <a:gd name="connsiteX56" fmla="*/ 10130090 w 12192000"/>
              <a:gd name="connsiteY56" fmla="*/ 459520 h 4939827"/>
              <a:gd name="connsiteX57" fmla="*/ 10173456 w 12192000"/>
              <a:gd name="connsiteY57" fmla="*/ 457749 h 4939827"/>
              <a:gd name="connsiteX58" fmla="*/ 10218232 w 12192000"/>
              <a:gd name="connsiteY58" fmla="*/ 459820 h 4939827"/>
              <a:gd name="connsiteX59" fmla="*/ 10354176 w 12192000"/>
              <a:gd name="connsiteY59" fmla="*/ 471377 h 4939827"/>
              <a:gd name="connsiteX60" fmla="*/ 10430681 w 12192000"/>
              <a:gd name="connsiteY60" fmla="*/ 481226 h 4939827"/>
              <a:gd name="connsiteX61" fmla="*/ 10478169 w 12192000"/>
              <a:gd name="connsiteY61" fmla="*/ 481774 h 4939827"/>
              <a:gd name="connsiteX62" fmla="*/ 10540907 w 12192000"/>
              <a:gd name="connsiteY62" fmla="*/ 485607 h 4939827"/>
              <a:gd name="connsiteX63" fmla="*/ 10614941 w 12192000"/>
              <a:gd name="connsiteY63" fmla="*/ 487592 h 4939827"/>
              <a:gd name="connsiteX64" fmla="*/ 10674098 w 12192000"/>
              <a:gd name="connsiteY64" fmla="*/ 521656 h 4939827"/>
              <a:gd name="connsiteX65" fmla="*/ 10874834 w 12192000"/>
              <a:gd name="connsiteY65" fmla="*/ 574867 h 4939827"/>
              <a:gd name="connsiteX66" fmla="*/ 10944981 w 12192000"/>
              <a:gd name="connsiteY66" fmla="*/ 615042 h 4939827"/>
              <a:gd name="connsiteX67" fmla="*/ 11006376 w 12192000"/>
              <a:gd name="connsiteY67" fmla="*/ 645957 h 4939827"/>
              <a:gd name="connsiteX68" fmla="*/ 11076308 w 12192000"/>
              <a:gd name="connsiteY68" fmla="*/ 675698 h 4939827"/>
              <a:gd name="connsiteX69" fmla="*/ 11148789 w 12192000"/>
              <a:gd name="connsiteY69" fmla="*/ 685041 h 4939827"/>
              <a:gd name="connsiteX70" fmla="*/ 11249129 w 12192000"/>
              <a:gd name="connsiteY70" fmla="*/ 684218 h 4939827"/>
              <a:gd name="connsiteX71" fmla="*/ 11299915 w 12192000"/>
              <a:gd name="connsiteY71" fmla="*/ 692177 h 4939827"/>
              <a:gd name="connsiteX72" fmla="*/ 11386973 w 12192000"/>
              <a:gd name="connsiteY72" fmla="*/ 708209 h 4939827"/>
              <a:gd name="connsiteX73" fmla="*/ 11500105 w 12192000"/>
              <a:gd name="connsiteY73" fmla="*/ 735014 h 4939827"/>
              <a:gd name="connsiteX74" fmla="*/ 11621735 w 12192000"/>
              <a:gd name="connsiteY74" fmla="*/ 789584 h 4939827"/>
              <a:gd name="connsiteX75" fmla="*/ 11691200 w 12192000"/>
              <a:gd name="connsiteY75" fmla="*/ 867902 h 4939827"/>
              <a:gd name="connsiteX76" fmla="*/ 11819427 w 12192000"/>
              <a:gd name="connsiteY76" fmla="*/ 911634 h 4939827"/>
              <a:gd name="connsiteX77" fmla="*/ 11969720 w 12192000"/>
              <a:gd name="connsiteY77" fmla="*/ 964737 h 4939827"/>
              <a:gd name="connsiteX78" fmla="*/ 12055766 w 12192000"/>
              <a:gd name="connsiteY78" fmla="*/ 991268 h 4939827"/>
              <a:gd name="connsiteX79" fmla="*/ 12171539 w 12192000"/>
              <a:gd name="connsiteY79" fmla="*/ 995427 h 4939827"/>
              <a:gd name="connsiteX80" fmla="*/ 12187831 w 12192000"/>
              <a:gd name="connsiteY80" fmla="*/ 996580 h 4939827"/>
              <a:gd name="connsiteX81" fmla="*/ 12192000 w 12192000"/>
              <a:gd name="connsiteY81" fmla="*/ 996726 h 4939827"/>
              <a:gd name="connsiteX82" fmla="*/ 12192000 w 12192000"/>
              <a:gd name="connsiteY82" fmla="*/ 4939827 h 4939827"/>
              <a:gd name="connsiteX83" fmla="*/ 0 w 12192000"/>
              <a:gd name="connsiteY83" fmla="*/ 4939827 h 4939827"/>
              <a:gd name="connsiteX84" fmla="*/ 0 w 12192000"/>
              <a:gd name="connsiteY84" fmla="*/ 512043 h 4939827"/>
              <a:gd name="connsiteX85" fmla="*/ 7381 w 12192000"/>
              <a:gd name="connsiteY85" fmla="*/ 512580 h 4939827"/>
              <a:gd name="connsiteX86" fmla="*/ 100029 w 12192000"/>
              <a:gd name="connsiteY86" fmla="*/ 504758 h 4939827"/>
              <a:gd name="connsiteX87" fmla="*/ 155244 w 12192000"/>
              <a:gd name="connsiteY87" fmla="*/ 525130 h 4939827"/>
              <a:gd name="connsiteX88" fmla="*/ 254366 w 12192000"/>
              <a:gd name="connsiteY88" fmla="*/ 534449 h 4939827"/>
              <a:gd name="connsiteX89" fmla="*/ 447292 w 12192000"/>
              <a:gd name="connsiteY89" fmla="*/ 542725 h 4939827"/>
              <a:gd name="connsiteX90" fmla="*/ 628105 w 12192000"/>
              <a:gd name="connsiteY90" fmla="*/ 547853 h 4939827"/>
              <a:gd name="connsiteX91" fmla="*/ 783146 w 12192000"/>
              <a:gd name="connsiteY91" fmla="*/ 591799 h 4939827"/>
              <a:gd name="connsiteX92" fmla="*/ 1043676 w 12192000"/>
              <a:gd name="connsiteY92" fmla="*/ 591887 h 4939827"/>
              <a:gd name="connsiteX93" fmla="*/ 1281816 w 12192000"/>
              <a:gd name="connsiteY93" fmla="*/ 520946 h 4939827"/>
              <a:gd name="connsiteX94" fmla="*/ 1486347 w 12192000"/>
              <a:gd name="connsiteY94" fmla="*/ 487310 h 4939827"/>
              <a:gd name="connsiteX95" fmla="*/ 1568079 w 12192000"/>
              <a:gd name="connsiteY95" fmla="*/ 462531 h 4939827"/>
              <a:gd name="connsiteX96" fmla="*/ 1622516 w 12192000"/>
              <a:gd name="connsiteY96" fmla="*/ 466058 h 4939827"/>
              <a:gd name="connsiteX97" fmla="*/ 1655457 w 12192000"/>
              <a:gd name="connsiteY97" fmla="*/ 465359 h 4939827"/>
              <a:gd name="connsiteX98" fmla="*/ 1717454 w 12192000"/>
              <a:gd name="connsiteY98" fmla="*/ 417203 h 4939827"/>
              <a:gd name="connsiteX99" fmla="*/ 1913794 w 12192000"/>
              <a:gd name="connsiteY99" fmla="*/ 365255 h 4939827"/>
              <a:gd name="connsiteX100" fmla="*/ 2129762 w 12192000"/>
              <a:gd name="connsiteY100" fmla="*/ 367832 h 4939827"/>
              <a:gd name="connsiteX101" fmla="*/ 2376970 w 12192000"/>
              <a:gd name="connsiteY101" fmla="*/ 350129 h 4939827"/>
              <a:gd name="connsiteX102" fmla="*/ 2480155 w 12192000"/>
              <a:gd name="connsiteY102" fmla="*/ 359227 h 4939827"/>
              <a:gd name="connsiteX103" fmla="*/ 2586782 w 12192000"/>
              <a:gd name="connsiteY103" fmla="*/ 339352 h 4939827"/>
              <a:gd name="connsiteX104" fmla="*/ 2679617 w 12192000"/>
              <a:gd name="connsiteY104" fmla="*/ 305383 h 4939827"/>
              <a:gd name="connsiteX105" fmla="*/ 2788947 w 12192000"/>
              <a:gd name="connsiteY105" fmla="*/ 250375 h 4939827"/>
              <a:gd name="connsiteX106" fmla="*/ 2965530 w 12192000"/>
              <a:gd name="connsiteY106" fmla="*/ 245958 h 4939827"/>
              <a:gd name="connsiteX107" fmla="*/ 3103677 w 12192000"/>
              <a:gd name="connsiteY107" fmla="*/ 209527 h 4939827"/>
              <a:gd name="connsiteX108" fmla="*/ 3126759 w 12192000"/>
              <a:gd name="connsiteY108" fmla="*/ 211226 h 4939827"/>
              <a:gd name="connsiteX109" fmla="*/ 3164020 w 12192000"/>
              <a:gd name="connsiteY109" fmla="*/ 212779 h 4939827"/>
              <a:gd name="connsiteX110" fmla="*/ 3285019 w 12192000"/>
              <a:gd name="connsiteY110" fmla="*/ 220535 h 4939827"/>
              <a:gd name="connsiteX111" fmla="*/ 3365154 w 12192000"/>
              <a:gd name="connsiteY111" fmla="*/ 226416 h 4939827"/>
              <a:gd name="connsiteX112" fmla="*/ 3367507 w 12192000"/>
              <a:gd name="connsiteY112" fmla="*/ 225416 h 4939827"/>
              <a:gd name="connsiteX113" fmla="*/ 3387567 w 12192000"/>
              <a:gd name="connsiteY113" fmla="*/ 227103 h 4939827"/>
              <a:gd name="connsiteX114" fmla="*/ 3498001 w 12192000"/>
              <a:gd name="connsiteY114" fmla="*/ 231941 h 4939827"/>
              <a:gd name="connsiteX115" fmla="*/ 3561557 w 12192000"/>
              <a:gd name="connsiteY115" fmla="*/ 228095 h 4939827"/>
              <a:gd name="connsiteX116" fmla="*/ 3611920 w 12192000"/>
              <a:gd name="connsiteY116" fmla="*/ 218094 h 4939827"/>
              <a:gd name="connsiteX117" fmla="*/ 3620528 w 12192000"/>
              <a:gd name="connsiteY117" fmla="*/ 218788 h 4939827"/>
              <a:gd name="connsiteX118" fmla="*/ 3620766 w 12192000"/>
              <a:gd name="connsiteY118" fmla="*/ 218511 h 4939827"/>
              <a:gd name="connsiteX119" fmla="*/ 3629977 w 12192000"/>
              <a:gd name="connsiteY119" fmla="*/ 218664 h 4939827"/>
              <a:gd name="connsiteX120" fmla="*/ 3636217 w 12192000"/>
              <a:gd name="connsiteY120" fmla="*/ 220048 h 4939827"/>
              <a:gd name="connsiteX121" fmla="*/ 3709484 w 12192000"/>
              <a:gd name="connsiteY121" fmla="*/ 186927 h 4939827"/>
              <a:gd name="connsiteX122" fmla="*/ 3761342 w 12192000"/>
              <a:gd name="connsiteY122" fmla="*/ 177474 h 4939827"/>
              <a:gd name="connsiteX123" fmla="*/ 3799748 w 12192000"/>
              <a:gd name="connsiteY123" fmla="*/ 167154 h 4939827"/>
              <a:gd name="connsiteX124" fmla="*/ 3922756 w 12192000"/>
              <a:gd name="connsiteY124" fmla="*/ 194044 h 4939827"/>
              <a:gd name="connsiteX125" fmla="*/ 4028476 w 12192000"/>
              <a:gd name="connsiteY125" fmla="*/ 223679 h 4939827"/>
              <a:gd name="connsiteX126" fmla="*/ 4191582 w 12192000"/>
              <a:gd name="connsiteY126" fmla="*/ 238952 h 4939827"/>
              <a:gd name="connsiteX127" fmla="*/ 4251024 w 12192000"/>
              <a:gd name="connsiteY127" fmla="*/ 240874 h 4939827"/>
              <a:gd name="connsiteX128" fmla="*/ 4355275 w 12192000"/>
              <a:gd name="connsiteY128" fmla="*/ 260205 h 4939827"/>
              <a:gd name="connsiteX129" fmla="*/ 4423807 w 12192000"/>
              <a:gd name="connsiteY129" fmla="*/ 270366 h 4939827"/>
              <a:gd name="connsiteX130" fmla="*/ 4558432 w 12192000"/>
              <a:gd name="connsiteY130" fmla="*/ 269194 h 4939827"/>
              <a:gd name="connsiteX131" fmla="*/ 4635061 w 12192000"/>
              <a:gd name="connsiteY131" fmla="*/ 280682 h 4939827"/>
              <a:gd name="connsiteX132" fmla="*/ 4807427 w 12192000"/>
              <a:gd name="connsiteY132" fmla="*/ 276835 h 4939827"/>
              <a:gd name="connsiteX133" fmla="*/ 5028933 w 12192000"/>
              <a:gd name="connsiteY133" fmla="*/ 183887 h 4939827"/>
              <a:gd name="connsiteX134" fmla="*/ 5093642 w 12192000"/>
              <a:gd name="connsiteY134" fmla="*/ 177214 h 4939827"/>
              <a:gd name="connsiteX135" fmla="*/ 5102642 w 12192000"/>
              <a:gd name="connsiteY135" fmla="*/ 186816 h 4939827"/>
              <a:gd name="connsiteX136" fmla="*/ 5193590 w 12192000"/>
              <a:gd name="connsiteY136" fmla="*/ 156458 h 4939827"/>
              <a:gd name="connsiteX137" fmla="*/ 5323922 w 12192000"/>
              <a:gd name="connsiteY137" fmla="*/ 146332 h 4939827"/>
              <a:gd name="connsiteX138" fmla="*/ 5421860 w 12192000"/>
              <a:gd name="connsiteY138" fmla="*/ 167298 h 4939827"/>
              <a:gd name="connsiteX139" fmla="*/ 5476948 w 12192000"/>
              <a:gd name="connsiteY139" fmla="*/ 173249 h 4939827"/>
              <a:gd name="connsiteX140" fmla="*/ 5516842 w 12192000"/>
              <a:gd name="connsiteY140" fmla="*/ 184018 h 4939827"/>
              <a:gd name="connsiteX141" fmla="*/ 5619415 w 12192000"/>
              <a:gd name="connsiteY141" fmla="*/ 176781 h 4939827"/>
              <a:gd name="connsiteX142" fmla="*/ 5789867 w 12192000"/>
              <a:gd name="connsiteY142" fmla="*/ 150304 h 4939827"/>
              <a:gd name="connsiteX143" fmla="*/ 5825953 w 12192000"/>
              <a:gd name="connsiteY143" fmla="*/ 147907 h 4939827"/>
              <a:gd name="connsiteX144" fmla="*/ 5856168 w 12192000"/>
              <a:gd name="connsiteY144" fmla="*/ 158719 h 4939827"/>
              <a:gd name="connsiteX145" fmla="*/ 5862476 w 12192000"/>
              <a:gd name="connsiteY145" fmla="*/ 172447 h 4939827"/>
              <a:gd name="connsiteX146" fmla="*/ 5882195 w 12192000"/>
              <a:gd name="connsiteY146" fmla="*/ 173195 h 4939827"/>
              <a:gd name="connsiteX147" fmla="*/ 5952585 w 12192000"/>
              <a:gd name="connsiteY147" fmla="*/ 161012 h 4939827"/>
              <a:gd name="connsiteX148" fmla="*/ 6001964 w 12192000"/>
              <a:gd name="connsiteY148" fmla="*/ 154786 h 4939827"/>
              <a:gd name="connsiteX149" fmla="*/ 6184207 w 12192000"/>
              <a:gd name="connsiteY149" fmla="*/ 132658 h 4939827"/>
              <a:gd name="connsiteX150" fmla="*/ 6415830 w 12192000"/>
              <a:gd name="connsiteY150" fmla="*/ 136006 h 4939827"/>
              <a:gd name="connsiteX151" fmla="*/ 6756965 w 12192000"/>
              <a:gd name="connsiteY151" fmla="*/ 57636 h 4939827"/>
              <a:gd name="connsiteX152" fmla="*/ 6819400 w 12192000"/>
              <a:gd name="connsiteY152" fmla="*/ 30742 h 4939827"/>
              <a:gd name="connsiteX153" fmla="*/ 6986370 w 12192000"/>
              <a:gd name="connsiteY153" fmla="*/ 12659 h 4939827"/>
              <a:gd name="connsiteX154" fmla="*/ 6989536 w 12192000"/>
              <a:gd name="connsiteY154" fmla="*/ 14528 h 4939827"/>
              <a:gd name="connsiteX155" fmla="*/ 7015933 w 12192000"/>
              <a:gd name="connsiteY155" fmla="*/ 9653 h 4939827"/>
              <a:gd name="connsiteX156" fmla="*/ 7020592 w 12192000"/>
              <a:gd name="connsiteY156" fmla="*/ 1651 h 4939827"/>
              <a:gd name="connsiteX157" fmla="*/ 7025905 w 12192000"/>
              <a:gd name="connsiteY15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58681 w 12192000"/>
              <a:gd name="connsiteY16" fmla="*/ 219431 h 4939827"/>
              <a:gd name="connsiteX17" fmla="*/ 8126175 w 12192000"/>
              <a:gd name="connsiteY17" fmla="*/ 240005 h 4939827"/>
              <a:gd name="connsiteX18" fmla="*/ 8281371 w 12192000"/>
              <a:gd name="connsiteY18" fmla="*/ 256875 h 4939827"/>
              <a:gd name="connsiteX19" fmla="*/ 8381609 w 12192000"/>
              <a:gd name="connsiteY19" fmla="*/ 240618 h 4939827"/>
              <a:gd name="connsiteX20" fmla="*/ 8406759 w 12192000"/>
              <a:gd name="connsiteY20" fmla="*/ 232517 h 4939827"/>
              <a:gd name="connsiteX21" fmla="*/ 8426506 w 12192000"/>
              <a:gd name="connsiteY21" fmla="*/ 241842 h 4939827"/>
              <a:gd name="connsiteX22" fmla="*/ 8427949 w 12192000"/>
              <a:gd name="connsiteY22" fmla="*/ 240981 h 4939827"/>
              <a:gd name="connsiteX23" fmla="*/ 8441468 w 12192000"/>
              <a:gd name="connsiteY23" fmla="*/ 241157 h 4939827"/>
              <a:gd name="connsiteX24" fmla="*/ 8565757 w 12192000"/>
              <a:gd name="connsiteY24" fmla="*/ 255317 h 4939827"/>
              <a:gd name="connsiteX25" fmla="*/ 8573171 w 12192000"/>
              <a:gd name="connsiteY25" fmla="*/ 258426 h 4939827"/>
              <a:gd name="connsiteX26" fmla="*/ 8573548 w 12192000"/>
              <a:gd name="connsiteY26" fmla="*/ 258241 h 4939827"/>
              <a:gd name="connsiteX27" fmla="*/ 8622021 w 12192000"/>
              <a:gd name="connsiteY27" fmla="*/ 261028 h 4939827"/>
              <a:gd name="connsiteX28" fmla="*/ 8672650 w 12192000"/>
              <a:gd name="connsiteY28" fmla="*/ 254821 h 4939827"/>
              <a:gd name="connsiteX29" fmla="*/ 8785543 w 12192000"/>
              <a:gd name="connsiteY29" fmla="*/ 263406 h 4939827"/>
              <a:gd name="connsiteX30" fmla="*/ 8830588 w 12192000"/>
              <a:gd name="connsiteY30" fmla="*/ 265483 h 4939827"/>
              <a:gd name="connsiteX31" fmla="*/ 8905142 w 12192000"/>
              <a:gd name="connsiteY31" fmla="*/ 264958 h 4939827"/>
              <a:gd name="connsiteX32" fmla="*/ 8968582 w 12192000"/>
              <a:gd name="connsiteY32" fmla="*/ 262728 h 4939827"/>
              <a:gd name="connsiteX33" fmla="*/ 8972994 w 12192000"/>
              <a:gd name="connsiteY33" fmla="*/ 263284 h 4939827"/>
              <a:gd name="connsiteX34" fmla="*/ 9004605 w 12192000"/>
              <a:gd name="connsiteY34" fmla="*/ 258041 h 4939827"/>
              <a:gd name="connsiteX35" fmla="*/ 9016165 w 12192000"/>
              <a:gd name="connsiteY35" fmla="*/ 261258 h 4939827"/>
              <a:gd name="connsiteX36" fmla="*/ 9043297 w 12192000"/>
              <a:gd name="connsiteY36" fmla="*/ 281547 h 4939827"/>
              <a:gd name="connsiteX37" fmla="*/ 9048315 w 12192000"/>
              <a:gd name="connsiteY37" fmla="*/ 279264 h 4939827"/>
              <a:gd name="connsiteX38" fmla="*/ 9054706 w 12192000"/>
              <a:gd name="connsiteY38" fmla="*/ 278538 h 4939827"/>
              <a:gd name="connsiteX39" fmla="*/ 9070919 w 12192000"/>
              <a:gd name="connsiteY39" fmla="*/ 281810 h 4939827"/>
              <a:gd name="connsiteX40" fmla="*/ 9076813 w 12192000"/>
              <a:gd name="connsiteY40" fmla="*/ 283909 h 4939827"/>
              <a:gd name="connsiteX41" fmla="*/ 9085871 w 12192000"/>
              <a:gd name="connsiteY41" fmla="*/ 285133 h 4939827"/>
              <a:gd name="connsiteX42" fmla="*/ 9086159 w 12192000"/>
              <a:gd name="connsiteY42" fmla="*/ 284887 h 4939827"/>
              <a:gd name="connsiteX43" fmla="*/ 9134606 w 12192000"/>
              <a:gd name="connsiteY43" fmla="*/ 288168 h 4939827"/>
              <a:gd name="connsiteX44" fmla="*/ 9195590 w 12192000"/>
              <a:gd name="connsiteY44" fmla="*/ 279568 h 4939827"/>
              <a:gd name="connsiteX45" fmla="*/ 9219336 w 12192000"/>
              <a:gd name="connsiteY45" fmla="*/ 278133 h 4939827"/>
              <a:gd name="connsiteX46" fmla="*/ 9232362 w 12192000"/>
              <a:gd name="connsiteY46" fmla="*/ 275894 h 4939827"/>
              <a:gd name="connsiteX47" fmla="*/ 9283638 w 12192000"/>
              <a:gd name="connsiteY47" fmla="*/ 299924 h 4939827"/>
              <a:gd name="connsiteX48" fmla="*/ 9371484 w 12192000"/>
              <a:gd name="connsiteY48" fmla="*/ 329634 h 4939827"/>
              <a:gd name="connsiteX49" fmla="*/ 9404829 w 12192000"/>
              <a:gd name="connsiteY49" fmla="*/ 339038 h 4939827"/>
              <a:gd name="connsiteX50" fmla="*/ 9427021 w 12192000"/>
              <a:gd name="connsiteY50" fmla="*/ 358784 h 4939827"/>
              <a:gd name="connsiteX51" fmla="*/ 9670844 w 12192000"/>
              <a:gd name="connsiteY51" fmla="*/ 405128 h 4939827"/>
              <a:gd name="connsiteX52" fmla="*/ 9816083 w 12192000"/>
              <a:gd name="connsiteY52" fmla="*/ 416573 h 4939827"/>
              <a:gd name="connsiteX53" fmla="*/ 9936741 w 12192000"/>
              <a:gd name="connsiteY53" fmla="*/ 437044 h 4939827"/>
              <a:gd name="connsiteX54" fmla="*/ 10050093 w 12192000"/>
              <a:gd name="connsiteY54" fmla="*/ 443783 h 4939827"/>
              <a:gd name="connsiteX55" fmla="*/ 10130090 w 12192000"/>
              <a:gd name="connsiteY55" fmla="*/ 459520 h 4939827"/>
              <a:gd name="connsiteX56" fmla="*/ 10173456 w 12192000"/>
              <a:gd name="connsiteY56" fmla="*/ 457749 h 4939827"/>
              <a:gd name="connsiteX57" fmla="*/ 10218232 w 12192000"/>
              <a:gd name="connsiteY57" fmla="*/ 459820 h 4939827"/>
              <a:gd name="connsiteX58" fmla="*/ 10354176 w 12192000"/>
              <a:gd name="connsiteY58" fmla="*/ 471377 h 4939827"/>
              <a:gd name="connsiteX59" fmla="*/ 10430681 w 12192000"/>
              <a:gd name="connsiteY59" fmla="*/ 481226 h 4939827"/>
              <a:gd name="connsiteX60" fmla="*/ 10478169 w 12192000"/>
              <a:gd name="connsiteY60" fmla="*/ 481774 h 4939827"/>
              <a:gd name="connsiteX61" fmla="*/ 10540907 w 12192000"/>
              <a:gd name="connsiteY61" fmla="*/ 485607 h 4939827"/>
              <a:gd name="connsiteX62" fmla="*/ 10614941 w 12192000"/>
              <a:gd name="connsiteY62" fmla="*/ 487592 h 4939827"/>
              <a:gd name="connsiteX63" fmla="*/ 10674098 w 12192000"/>
              <a:gd name="connsiteY63" fmla="*/ 521656 h 4939827"/>
              <a:gd name="connsiteX64" fmla="*/ 10874834 w 12192000"/>
              <a:gd name="connsiteY64" fmla="*/ 574867 h 4939827"/>
              <a:gd name="connsiteX65" fmla="*/ 10944981 w 12192000"/>
              <a:gd name="connsiteY65" fmla="*/ 615042 h 4939827"/>
              <a:gd name="connsiteX66" fmla="*/ 11006376 w 12192000"/>
              <a:gd name="connsiteY66" fmla="*/ 645957 h 4939827"/>
              <a:gd name="connsiteX67" fmla="*/ 11076308 w 12192000"/>
              <a:gd name="connsiteY67" fmla="*/ 675698 h 4939827"/>
              <a:gd name="connsiteX68" fmla="*/ 11148789 w 12192000"/>
              <a:gd name="connsiteY68" fmla="*/ 685041 h 4939827"/>
              <a:gd name="connsiteX69" fmla="*/ 11249129 w 12192000"/>
              <a:gd name="connsiteY69" fmla="*/ 684218 h 4939827"/>
              <a:gd name="connsiteX70" fmla="*/ 11299915 w 12192000"/>
              <a:gd name="connsiteY70" fmla="*/ 692177 h 4939827"/>
              <a:gd name="connsiteX71" fmla="*/ 11386973 w 12192000"/>
              <a:gd name="connsiteY71" fmla="*/ 708209 h 4939827"/>
              <a:gd name="connsiteX72" fmla="*/ 11500105 w 12192000"/>
              <a:gd name="connsiteY72" fmla="*/ 735014 h 4939827"/>
              <a:gd name="connsiteX73" fmla="*/ 11621735 w 12192000"/>
              <a:gd name="connsiteY73" fmla="*/ 789584 h 4939827"/>
              <a:gd name="connsiteX74" fmla="*/ 11691200 w 12192000"/>
              <a:gd name="connsiteY74" fmla="*/ 867902 h 4939827"/>
              <a:gd name="connsiteX75" fmla="*/ 11819427 w 12192000"/>
              <a:gd name="connsiteY75" fmla="*/ 911634 h 4939827"/>
              <a:gd name="connsiteX76" fmla="*/ 11969720 w 12192000"/>
              <a:gd name="connsiteY76" fmla="*/ 964737 h 4939827"/>
              <a:gd name="connsiteX77" fmla="*/ 12055766 w 12192000"/>
              <a:gd name="connsiteY77" fmla="*/ 991268 h 4939827"/>
              <a:gd name="connsiteX78" fmla="*/ 12171539 w 12192000"/>
              <a:gd name="connsiteY78" fmla="*/ 995427 h 4939827"/>
              <a:gd name="connsiteX79" fmla="*/ 12187831 w 12192000"/>
              <a:gd name="connsiteY79" fmla="*/ 996580 h 4939827"/>
              <a:gd name="connsiteX80" fmla="*/ 12192000 w 12192000"/>
              <a:gd name="connsiteY80" fmla="*/ 996726 h 4939827"/>
              <a:gd name="connsiteX81" fmla="*/ 12192000 w 12192000"/>
              <a:gd name="connsiteY81" fmla="*/ 4939827 h 4939827"/>
              <a:gd name="connsiteX82" fmla="*/ 0 w 12192000"/>
              <a:gd name="connsiteY82" fmla="*/ 4939827 h 4939827"/>
              <a:gd name="connsiteX83" fmla="*/ 0 w 12192000"/>
              <a:gd name="connsiteY83" fmla="*/ 512043 h 4939827"/>
              <a:gd name="connsiteX84" fmla="*/ 7381 w 12192000"/>
              <a:gd name="connsiteY84" fmla="*/ 512580 h 4939827"/>
              <a:gd name="connsiteX85" fmla="*/ 100029 w 12192000"/>
              <a:gd name="connsiteY85" fmla="*/ 504758 h 4939827"/>
              <a:gd name="connsiteX86" fmla="*/ 155244 w 12192000"/>
              <a:gd name="connsiteY86" fmla="*/ 525130 h 4939827"/>
              <a:gd name="connsiteX87" fmla="*/ 254366 w 12192000"/>
              <a:gd name="connsiteY87" fmla="*/ 534449 h 4939827"/>
              <a:gd name="connsiteX88" fmla="*/ 447292 w 12192000"/>
              <a:gd name="connsiteY88" fmla="*/ 542725 h 4939827"/>
              <a:gd name="connsiteX89" fmla="*/ 628105 w 12192000"/>
              <a:gd name="connsiteY89" fmla="*/ 547853 h 4939827"/>
              <a:gd name="connsiteX90" fmla="*/ 783146 w 12192000"/>
              <a:gd name="connsiteY90" fmla="*/ 591799 h 4939827"/>
              <a:gd name="connsiteX91" fmla="*/ 1043676 w 12192000"/>
              <a:gd name="connsiteY91" fmla="*/ 591887 h 4939827"/>
              <a:gd name="connsiteX92" fmla="*/ 1281816 w 12192000"/>
              <a:gd name="connsiteY92" fmla="*/ 520946 h 4939827"/>
              <a:gd name="connsiteX93" fmla="*/ 1486347 w 12192000"/>
              <a:gd name="connsiteY93" fmla="*/ 487310 h 4939827"/>
              <a:gd name="connsiteX94" fmla="*/ 1568079 w 12192000"/>
              <a:gd name="connsiteY94" fmla="*/ 462531 h 4939827"/>
              <a:gd name="connsiteX95" fmla="*/ 1622516 w 12192000"/>
              <a:gd name="connsiteY95" fmla="*/ 466058 h 4939827"/>
              <a:gd name="connsiteX96" fmla="*/ 1655457 w 12192000"/>
              <a:gd name="connsiteY96" fmla="*/ 465359 h 4939827"/>
              <a:gd name="connsiteX97" fmla="*/ 1717454 w 12192000"/>
              <a:gd name="connsiteY97" fmla="*/ 417203 h 4939827"/>
              <a:gd name="connsiteX98" fmla="*/ 1913794 w 12192000"/>
              <a:gd name="connsiteY98" fmla="*/ 365255 h 4939827"/>
              <a:gd name="connsiteX99" fmla="*/ 2129762 w 12192000"/>
              <a:gd name="connsiteY99" fmla="*/ 367832 h 4939827"/>
              <a:gd name="connsiteX100" fmla="*/ 2376970 w 12192000"/>
              <a:gd name="connsiteY100" fmla="*/ 350129 h 4939827"/>
              <a:gd name="connsiteX101" fmla="*/ 2480155 w 12192000"/>
              <a:gd name="connsiteY101" fmla="*/ 359227 h 4939827"/>
              <a:gd name="connsiteX102" fmla="*/ 2586782 w 12192000"/>
              <a:gd name="connsiteY102" fmla="*/ 339352 h 4939827"/>
              <a:gd name="connsiteX103" fmla="*/ 2679617 w 12192000"/>
              <a:gd name="connsiteY103" fmla="*/ 305383 h 4939827"/>
              <a:gd name="connsiteX104" fmla="*/ 2788947 w 12192000"/>
              <a:gd name="connsiteY104" fmla="*/ 250375 h 4939827"/>
              <a:gd name="connsiteX105" fmla="*/ 2965530 w 12192000"/>
              <a:gd name="connsiteY105" fmla="*/ 245958 h 4939827"/>
              <a:gd name="connsiteX106" fmla="*/ 3103677 w 12192000"/>
              <a:gd name="connsiteY106" fmla="*/ 209527 h 4939827"/>
              <a:gd name="connsiteX107" fmla="*/ 3126759 w 12192000"/>
              <a:gd name="connsiteY107" fmla="*/ 211226 h 4939827"/>
              <a:gd name="connsiteX108" fmla="*/ 3164020 w 12192000"/>
              <a:gd name="connsiteY108" fmla="*/ 212779 h 4939827"/>
              <a:gd name="connsiteX109" fmla="*/ 3285019 w 12192000"/>
              <a:gd name="connsiteY109" fmla="*/ 220535 h 4939827"/>
              <a:gd name="connsiteX110" fmla="*/ 3365154 w 12192000"/>
              <a:gd name="connsiteY110" fmla="*/ 226416 h 4939827"/>
              <a:gd name="connsiteX111" fmla="*/ 3367507 w 12192000"/>
              <a:gd name="connsiteY111" fmla="*/ 225416 h 4939827"/>
              <a:gd name="connsiteX112" fmla="*/ 3387567 w 12192000"/>
              <a:gd name="connsiteY112" fmla="*/ 227103 h 4939827"/>
              <a:gd name="connsiteX113" fmla="*/ 3498001 w 12192000"/>
              <a:gd name="connsiteY113" fmla="*/ 231941 h 4939827"/>
              <a:gd name="connsiteX114" fmla="*/ 3561557 w 12192000"/>
              <a:gd name="connsiteY114" fmla="*/ 228095 h 4939827"/>
              <a:gd name="connsiteX115" fmla="*/ 3611920 w 12192000"/>
              <a:gd name="connsiteY115" fmla="*/ 218094 h 4939827"/>
              <a:gd name="connsiteX116" fmla="*/ 3620528 w 12192000"/>
              <a:gd name="connsiteY116" fmla="*/ 218788 h 4939827"/>
              <a:gd name="connsiteX117" fmla="*/ 3620766 w 12192000"/>
              <a:gd name="connsiteY117" fmla="*/ 218511 h 4939827"/>
              <a:gd name="connsiteX118" fmla="*/ 3629977 w 12192000"/>
              <a:gd name="connsiteY118" fmla="*/ 218664 h 4939827"/>
              <a:gd name="connsiteX119" fmla="*/ 3636217 w 12192000"/>
              <a:gd name="connsiteY119" fmla="*/ 220048 h 4939827"/>
              <a:gd name="connsiteX120" fmla="*/ 3709484 w 12192000"/>
              <a:gd name="connsiteY120" fmla="*/ 186927 h 4939827"/>
              <a:gd name="connsiteX121" fmla="*/ 3761342 w 12192000"/>
              <a:gd name="connsiteY121" fmla="*/ 177474 h 4939827"/>
              <a:gd name="connsiteX122" fmla="*/ 3799748 w 12192000"/>
              <a:gd name="connsiteY122" fmla="*/ 167154 h 4939827"/>
              <a:gd name="connsiteX123" fmla="*/ 3922756 w 12192000"/>
              <a:gd name="connsiteY123" fmla="*/ 194044 h 4939827"/>
              <a:gd name="connsiteX124" fmla="*/ 4028476 w 12192000"/>
              <a:gd name="connsiteY124" fmla="*/ 223679 h 4939827"/>
              <a:gd name="connsiteX125" fmla="*/ 4191582 w 12192000"/>
              <a:gd name="connsiteY125" fmla="*/ 238952 h 4939827"/>
              <a:gd name="connsiteX126" fmla="*/ 4251024 w 12192000"/>
              <a:gd name="connsiteY126" fmla="*/ 240874 h 4939827"/>
              <a:gd name="connsiteX127" fmla="*/ 4355275 w 12192000"/>
              <a:gd name="connsiteY127" fmla="*/ 260205 h 4939827"/>
              <a:gd name="connsiteX128" fmla="*/ 4423807 w 12192000"/>
              <a:gd name="connsiteY128" fmla="*/ 270366 h 4939827"/>
              <a:gd name="connsiteX129" fmla="*/ 4558432 w 12192000"/>
              <a:gd name="connsiteY129" fmla="*/ 269194 h 4939827"/>
              <a:gd name="connsiteX130" fmla="*/ 4635061 w 12192000"/>
              <a:gd name="connsiteY130" fmla="*/ 280682 h 4939827"/>
              <a:gd name="connsiteX131" fmla="*/ 4807427 w 12192000"/>
              <a:gd name="connsiteY131" fmla="*/ 276835 h 4939827"/>
              <a:gd name="connsiteX132" fmla="*/ 5028933 w 12192000"/>
              <a:gd name="connsiteY132" fmla="*/ 183887 h 4939827"/>
              <a:gd name="connsiteX133" fmla="*/ 5093642 w 12192000"/>
              <a:gd name="connsiteY133" fmla="*/ 177214 h 4939827"/>
              <a:gd name="connsiteX134" fmla="*/ 5102642 w 12192000"/>
              <a:gd name="connsiteY134" fmla="*/ 186816 h 4939827"/>
              <a:gd name="connsiteX135" fmla="*/ 5193590 w 12192000"/>
              <a:gd name="connsiteY135" fmla="*/ 156458 h 4939827"/>
              <a:gd name="connsiteX136" fmla="*/ 5323922 w 12192000"/>
              <a:gd name="connsiteY136" fmla="*/ 146332 h 4939827"/>
              <a:gd name="connsiteX137" fmla="*/ 5421860 w 12192000"/>
              <a:gd name="connsiteY137" fmla="*/ 167298 h 4939827"/>
              <a:gd name="connsiteX138" fmla="*/ 5476948 w 12192000"/>
              <a:gd name="connsiteY138" fmla="*/ 173249 h 4939827"/>
              <a:gd name="connsiteX139" fmla="*/ 5516842 w 12192000"/>
              <a:gd name="connsiteY139" fmla="*/ 184018 h 4939827"/>
              <a:gd name="connsiteX140" fmla="*/ 5619415 w 12192000"/>
              <a:gd name="connsiteY140" fmla="*/ 176781 h 4939827"/>
              <a:gd name="connsiteX141" fmla="*/ 5789867 w 12192000"/>
              <a:gd name="connsiteY141" fmla="*/ 150304 h 4939827"/>
              <a:gd name="connsiteX142" fmla="*/ 5825953 w 12192000"/>
              <a:gd name="connsiteY142" fmla="*/ 147907 h 4939827"/>
              <a:gd name="connsiteX143" fmla="*/ 5856168 w 12192000"/>
              <a:gd name="connsiteY143" fmla="*/ 158719 h 4939827"/>
              <a:gd name="connsiteX144" fmla="*/ 5862476 w 12192000"/>
              <a:gd name="connsiteY144" fmla="*/ 172447 h 4939827"/>
              <a:gd name="connsiteX145" fmla="*/ 5882195 w 12192000"/>
              <a:gd name="connsiteY145" fmla="*/ 173195 h 4939827"/>
              <a:gd name="connsiteX146" fmla="*/ 5952585 w 12192000"/>
              <a:gd name="connsiteY146" fmla="*/ 161012 h 4939827"/>
              <a:gd name="connsiteX147" fmla="*/ 6001964 w 12192000"/>
              <a:gd name="connsiteY147" fmla="*/ 154786 h 4939827"/>
              <a:gd name="connsiteX148" fmla="*/ 6184207 w 12192000"/>
              <a:gd name="connsiteY148" fmla="*/ 132658 h 4939827"/>
              <a:gd name="connsiteX149" fmla="*/ 6415830 w 12192000"/>
              <a:gd name="connsiteY149" fmla="*/ 136006 h 4939827"/>
              <a:gd name="connsiteX150" fmla="*/ 6756965 w 12192000"/>
              <a:gd name="connsiteY150" fmla="*/ 57636 h 4939827"/>
              <a:gd name="connsiteX151" fmla="*/ 6819400 w 12192000"/>
              <a:gd name="connsiteY151" fmla="*/ 30742 h 4939827"/>
              <a:gd name="connsiteX152" fmla="*/ 6986370 w 12192000"/>
              <a:gd name="connsiteY152" fmla="*/ 12659 h 4939827"/>
              <a:gd name="connsiteX153" fmla="*/ 6989536 w 12192000"/>
              <a:gd name="connsiteY153" fmla="*/ 14528 h 4939827"/>
              <a:gd name="connsiteX154" fmla="*/ 7015933 w 12192000"/>
              <a:gd name="connsiteY154" fmla="*/ 9653 h 4939827"/>
              <a:gd name="connsiteX155" fmla="*/ 7020592 w 12192000"/>
              <a:gd name="connsiteY155" fmla="*/ 1651 h 4939827"/>
              <a:gd name="connsiteX156" fmla="*/ 7025905 w 12192000"/>
              <a:gd name="connsiteY156" fmla="*/ 0 h 49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2192000" h="4939827">
                <a:moveTo>
                  <a:pt x="7025905" y="0"/>
                </a:moveTo>
                <a:lnTo>
                  <a:pt x="7032579" y="2808"/>
                </a:lnTo>
                <a:cubicBezTo>
                  <a:pt x="7044119" y="6590"/>
                  <a:pt x="7059062" y="10207"/>
                  <a:pt x="7079505" y="12971"/>
                </a:cubicBezTo>
                <a:cubicBezTo>
                  <a:pt x="7111522" y="10537"/>
                  <a:pt x="7122591" y="11519"/>
                  <a:pt x="7158791" y="12462"/>
                </a:cubicBezTo>
                <a:lnTo>
                  <a:pt x="7233338" y="24846"/>
                </a:lnTo>
                <a:cubicBezTo>
                  <a:pt x="7247177" y="23787"/>
                  <a:pt x="7254856" y="25962"/>
                  <a:pt x="7259791" y="29557"/>
                </a:cubicBezTo>
                <a:lnTo>
                  <a:pt x="7263923" y="35029"/>
                </a:lnTo>
                <a:lnTo>
                  <a:pt x="7281549" y="39654"/>
                </a:lnTo>
                <a:lnTo>
                  <a:pt x="7374735" y="65326"/>
                </a:lnTo>
                <a:lnTo>
                  <a:pt x="7376078" y="63849"/>
                </a:lnTo>
                <a:lnTo>
                  <a:pt x="7402026" y="60308"/>
                </a:lnTo>
                <a:lnTo>
                  <a:pt x="7415091" y="77403"/>
                </a:lnTo>
                <a:cubicBezTo>
                  <a:pt x="7421672" y="79965"/>
                  <a:pt x="7475806" y="92960"/>
                  <a:pt x="7488682" y="83440"/>
                </a:cubicBezTo>
                <a:cubicBezTo>
                  <a:pt x="7541625" y="94782"/>
                  <a:pt x="7683214" y="133614"/>
                  <a:pt x="7732750" y="145456"/>
                </a:cubicBezTo>
                <a:cubicBezTo>
                  <a:pt x="7748318" y="162765"/>
                  <a:pt x="7764581" y="171696"/>
                  <a:pt x="7785900" y="154493"/>
                </a:cubicBezTo>
                <a:cubicBezTo>
                  <a:pt x="7822539" y="158614"/>
                  <a:pt x="7915312" y="166523"/>
                  <a:pt x="7952584" y="170181"/>
                </a:cubicBezTo>
                <a:cubicBezTo>
                  <a:pt x="7998047" y="181004"/>
                  <a:pt x="8029749" y="207794"/>
                  <a:pt x="8058681" y="219431"/>
                </a:cubicBezTo>
                <a:cubicBezTo>
                  <a:pt x="8095466" y="185885"/>
                  <a:pt x="8090835" y="241759"/>
                  <a:pt x="8126175" y="240005"/>
                </a:cubicBezTo>
                <a:cubicBezTo>
                  <a:pt x="8163290" y="246246"/>
                  <a:pt x="8238799" y="256773"/>
                  <a:pt x="8281371" y="256875"/>
                </a:cubicBezTo>
                <a:cubicBezTo>
                  <a:pt x="8313651" y="251026"/>
                  <a:pt x="8346882" y="248570"/>
                  <a:pt x="8381609" y="240618"/>
                </a:cubicBezTo>
                <a:lnTo>
                  <a:pt x="8406759" y="232517"/>
                </a:lnTo>
                <a:lnTo>
                  <a:pt x="8426506" y="241842"/>
                </a:lnTo>
                <a:lnTo>
                  <a:pt x="8427949" y="240981"/>
                </a:lnTo>
                <a:cubicBezTo>
                  <a:pt x="8431925" y="239458"/>
                  <a:pt x="8436260" y="239096"/>
                  <a:pt x="8441468" y="241157"/>
                </a:cubicBezTo>
                <a:lnTo>
                  <a:pt x="8565757" y="255317"/>
                </a:lnTo>
                <a:lnTo>
                  <a:pt x="8573171" y="258426"/>
                </a:lnTo>
                <a:lnTo>
                  <a:pt x="8573548" y="258241"/>
                </a:lnTo>
                <a:cubicBezTo>
                  <a:pt x="8575650" y="258391"/>
                  <a:pt x="8618469" y="259217"/>
                  <a:pt x="8622021" y="261028"/>
                </a:cubicBezTo>
                <a:lnTo>
                  <a:pt x="8672650" y="254821"/>
                </a:lnTo>
                <a:cubicBezTo>
                  <a:pt x="8716151" y="260353"/>
                  <a:pt x="8748971" y="243487"/>
                  <a:pt x="8785543" y="263406"/>
                </a:cubicBezTo>
                <a:cubicBezTo>
                  <a:pt x="8826293" y="268498"/>
                  <a:pt x="8797654" y="254573"/>
                  <a:pt x="8830588" y="265483"/>
                </a:cubicBezTo>
                <a:cubicBezTo>
                  <a:pt x="8849202" y="267272"/>
                  <a:pt x="8877544" y="266277"/>
                  <a:pt x="8905142" y="264958"/>
                </a:cubicBezTo>
                <a:lnTo>
                  <a:pt x="8968582" y="262728"/>
                </a:lnTo>
                <a:lnTo>
                  <a:pt x="8972994" y="263284"/>
                </a:lnTo>
                <a:lnTo>
                  <a:pt x="9004605" y="258041"/>
                </a:lnTo>
                <a:lnTo>
                  <a:pt x="9016165" y="261258"/>
                </a:lnTo>
                <a:cubicBezTo>
                  <a:pt x="9028775" y="267579"/>
                  <a:pt x="9039083" y="277488"/>
                  <a:pt x="9043297" y="281547"/>
                </a:cubicBezTo>
                <a:lnTo>
                  <a:pt x="9048315" y="279264"/>
                </a:lnTo>
                <a:lnTo>
                  <a:pt x="9054706" y="278538"/>
                </a:lnTo>
                <a:lnTo>
                  <a:pt x="9070919" y="281810"/>
                </a:lnTo>
                <a:lnTo>
                  <a:pt x="9076813" y="283909"/>
                </a:lnTo>
                <a:cubicBezTo>
                  <a:pt x="9080948" y="285030"/>
                  <a:pt x="9083794" y="285362"/>
                  <a:pt x="9085871" y="285133"/>
                </a:cubicBezTo>
                <a:lnTo>
                  <a:pt x="9086159" y="284887"/>
                </a:lnTo>
                <a:lnTo>
                  <a:pt x="9134606" y="288168"/>
                </a:lnTo>
                <a:cubicBezTo>
                  <a:pt x="9149441" y="274272"/>
                  <a:pt x="9194106" y="309414"/>
                  <a:pt x="9195590" y="279568"/>
                </a:cubicBezTo>
                <a:cubicBezTo>
                  <a:pt x="9212898" y="284479"/>
                  <a:pt x="9220866" y="298055"/>
                  <a:pt x="9219336" y="278133"/>
                </a:cubicBezTo>
                <a:cubicBezTo>
                  <a:pt x="9225159" y="279201"/>
                  <a:pt x="9229164" y="278078"/>
                  <a:pt x="9232362" y="275894"/>
                </a:cubicBezTo>
                <a:lnTo>
                  <a:pt x="9283638" y="299924"/>
                </a:lnTo>
                <a:lnTo>
                  <a:pt x="9371484" y="329634"/>
                </a:lnTo>
                <a:lnTo>
                  <a:pt x="9404829" y="339038"/>
                </a:lnTo>
                <a:lnTo>
                  <a:pt x="9427021" y="358784"/>
                </a:lnTo>
                <a:cubicBezTo>
                  <a:pt x="9500124" y="364086"/>
                  <a:pt x="9604652" y="390635"/>
                  <a:pt x="9670844" y="405128"/>
                </a:cubicBezTo>
                <a:cubicBezTo>
                  <a:pt x="9688531" y="417998"/>
                  <a:pt x="9762277" y="426463"/>
                  <a:pt x="9816083" y="416573"/>
                </a:cubicBezTo>
                <a:lnTo>
                  <a:pt x="9936741" y="437044"/>
                </a:lnTo>
                <a:cubicBezTo>
                  <a:pt x="9978091" y="447025"/>
                  <a:pt x="10008641" y="443705"/>
                  <a:pt x="10050093" y="443783"/>
                </a:cubicBezTo>
                <a:cubicBezTo>
                  <a:pt x="10074709" y="448779"/>
                  <a:pt x="10088915" y="449258"/>
                  <a:pt x="10130090" y="459520"/>
                </a:cubicBezTo>
                <a:cubicBezTo>
                  <a:pt x="10137791" y="458564"/>
                  <a:pt x="10165777" y="459877"/>
                  <a:pt x="10173456" y="457749"/>
                </a:cubicBezTo>
                <a:lnTo>
                  <a:pt x="10218232" y="459820"/>
                </a:lnTo>
                <a:lnTo>
                  <a:pt x="10354176" y="471377"/>
                </a:lnTo>
                <a:cubicBezTo>
                  <a:pt x="10367946" y="478917"/>
                  <a:pt x="10417270" y="488110"/>
                  <a:pt x="10430681" y="481226"/>
                </a:cubicBezTo>
                <a:cubicBezTo>
                  <a:pt x="10441804" y="481366"/>
                  <a:pt x="10469025" y="490181"/>
                  <a:pt x="10478169" y="481774"/>
                </a:cubicBezTo>
                <a:cubicBezTo>
                  <a:pt x="10503830" y="488972"/>
                  <a:pt x="10531359" y="489751"/>
                  <a:pt x="10540907" y="485607"/>
                </a:cubicBezTo>
                <a:cubicBezTo>
                  <a:pt x="10569054" y="475472"/>
                  <a:pt x="10590882" y="489185"/>
                  <a:pt x="10614941" y="487592"/>
                </a:cubicBezTo>
                <a:cubicBezTo>
                  <a:pt x="10654657" y="492458"/>
                  <a:pt x="10645652" y="516778"/>
                  <a:pt x="10674098" y="521656"/>
                </a:cubicBezTo>
                <a:cubicBezTo>
                  <a:pt x="10737163" y="537583"/>
                  <a:pt x="10829686" y="559302"/>
                  <a:pt x="10874834" y="574867"/>
                </a:cubicBezTo>
                <a:cubicBezTo>
                  <a:pt x="10919981" y="590432"/>
                  <a:pt x="10878682" y="577481"/>
                  <a:pt x="10944981" y="615042"/>
                </a:cubicBezTo>
                <a:cubicBezTo>
                  <a:pt x="10976235" y="616974"/>
                  <a:pt x="10982969" y="648568"/>
                  <a:pt x="11006376" y="645957"/>
                </a:cubicBezTo>
                <a:cubicBezTo>
                  <a:pt x="11005343" y="630631"/>
                  <a:pt x="11047577" y="676048"/>
                  <a:pt x="11076308" y="675698"/>
                </a:cubicBezTo>
                <a:cubicBezTo>
                  <a:pt x="11093142" y="677175"/>
                  <a:pt x="11131116" y="681348"/>
                  <a:pt x="11148789" y="685041"/>
                </a:cubicBezTo>
                <a:cubicBezTo>
                  <a:pt x="11177310" y="688243"/>
                  <a:pt x="11217768" y="714725"/>
                  <a:pt x="11249129" y="684218"/>
                </a:cubicBezTo>
                <a:cubicBezTo>
                  <a:pt x="11276269" y="697037"/>
                  <a:pt x="11257432" y="693670"/>
                  <a:pt x="11299915" y="692177"/>
                </a:cubicBezTo>
                <a:cubicBezTo>
                  <a:pt x="11314401" y="703224"/>
                  <a:pt x="11371412" y="714421"/>
                  <a:pt x="11386973" y="708209"/>
                </a:cubicBezTo>
                <a:cubicBezTo>
                  <a:pt x="11425657" y="716286"/>
                  <a:pt x="11454555" y="715485"/>
                  <a:pt x="11500105" y="735014"/>
                </a:cubicBezTo>
                <a:cubicBezTo>
                  <a:pt x="11545172" y="751781"/>
                  <a:pt x="11573053" y="787789"/>
                  <a:pt x="11621735" y="789584"/>
                </a:cubicBezTo>
                <a:lnTo>
                  <a:pt x="11691200" y="867902"/>
                </a:lnTo>
                <a:cubicBezTo>
                  <a:pt x="11734106" y="911360"/>
                  <a:pt x="11773008" y="895495"/>
                  <a:pt x="11819427" y="911634"/>
                </a:cubicBezTo>
                <a:lnTo>
                  <a:pt x="11969720" y="964737"/>
                </a:lnTo>
                <a:cubicBezTo>
                  <a:pt x="12009110" y="978008"/>
                  <a:pt x="12010206" y="989588"/>
                  <a:pt x="12055766" y="991268"/>
                </a:cubicBezTo>
                <a:cubicBezTo>
                  <a:pt x="12105723" y="1003445"/>
                  <a:pt x="12068493" y="1020292"/>
                  <a:pt x="12171539" y="995427"/>
                </a:cubicBezTo>
                <a:cubicBezTo>
                  <a:pt x="12174929" y="995822"/>
                  <a:pt x="12180763" y="996228"/>
                  <a:pt x="12187831" y="996580"/>
                </a:cubicBezTo>
                <a:lnTo>
                  <a:pt x="12192000" y="996726"/>
                </a:lnTo>
                <a:lnTo>
                  <a:pt x="12192000" y="4939827"/>
                </a:lnTo>
                <a:lnTo>
                  <a:pt x="0" y="4939827"/>
                </a:lnTo>
                <a:lnTo>
                  <a:pt x="0" y="512043"/>
                </a:lnTo>
                <a:lnTo>
                  <a:pt x="7381" y="512580"/>
                </a:lnTo>
                <a:cubicBezTo>
                  <a:pt x="39359" y="514524"/>
                  <a:pt x="72732" y="514144"/>
                  <a:pt x="100029" y="504758"/>
                </a:cubicBezTo>
                <a:cubicBezTo>
                  <a:pt x="115935" y="525779"/>
                  <a:pt x="143126" y="489229"/>
                  <a:pt x="155244" y="525130"/>
                </a:cubicBezTo>
                <a:cubicBezTo>
                  <a:pt x="173881" y="522487"/>
                  <a:pt x="242791" y="514086"/>
                  <a:pt x="254366" y="534449"/>
                </a:cubicBezTo>
                <a:cubicBezTo>
                  <a:pt x="303041" y="537382"/>
                  <a:pt x="380161" y="541650"/>
                  <a:pt x="447292" y="542725"/>
                </a:cubicBezTo>
                <a:cubicBezTo>
                  <a:pt x="530282" y="553078"/>
                  <a:pt x="572130" y="539673"/>
                  <a:pt x="628105" y="547853"/>
                </a:cubicBezTo>
                <a:cubicBezTo>
                  <a:pt x="661608" y="509671"/>
                  <a:pt x="746152" y="605137"/>
                  <a:pt x="783146" y="591799"/>
                </a:cubicBezTo>
                <a:cubicBezTo>
                  <a:pt x="862499" y="590113"/>
                  <a:pt x="949481" y="579142"/>
                  <a:pt x="1043676" y="591887"/>
                </a:cubicBezTo>
                <a:cubicBezTo>
                  <a:pt x="1120353" y="576991"/>
                  <a:pt x="1172004" y="553592"/>
                  <a:pt x="1281816" y="520946"/>
                </a:cubicBezTo>
                <a:cubicBezTo>
                  <a:pt x="1339915" y="511282"/>
                  <a:pt x="1459480" y="554579"/>
                  <a:pt x="1486347" y="487310"/>
                </a:cubicBezTo>
                <a:cubicBezTo>
                  <a:pt x="1507765" y="532008"/>
                  <a:pt x="1539168" y="465954"/>
                  <a:pt x="1568079" y="462531"/>
                </a:cubicBezTo>
                <a:cubicBezTo>
                  <a:pt x="1587821" y="491525"/>
                  <a:pt x="1601468" y="469316"/>
                  <a:pt x="1622516" y="466058"/>
                </a:cubicBezTo>
                <a:cubicBezTo>
                  <a:pt x="1630056" y="483510"/>
                  <a:pt x="1647504" y="484261"/>
                  <a:pt x="1655457" y="465359"/>
                </a:cubicBezTo>
                <a:cubicBezTo>
                  <a:pt x="1651800" y="419723"/>
                  <a:pt x="1709718" y="447719"/>
                  <a:pt x="1717454" y="417203"/>
                </a:cubicBezTo>
                <a:cubicBezTo>
                  <a:pt x="1753115" y="414011"/>
                  <a:pt x="1882851" y="412376"/>
                  <a:pt x="1913794" y="365255"/>
                </a:cubicBezTo>
                <a:cubicBezTo>
                  <a:pt x="2001060" y="361067"/>
                  <a:pt x="2099559" y="366414"/>
                  <a:pt x="2129762" y="367832"/>
                </a:cubicBezTo>
                <a:cubicBezTo>
                  <a:pt x="2215380" y="355065"/>
                  <a:pt x="2248807" y="343296"/>
                  <a:pt x="2376970" y="350129"/>
                </a:cubicBezTo>
                <a:cubicBezTo>
                  <a:pt x="2393251" y="360463"/>
                  <a:pt x="2473371" y="379419"/>
                  <a:pt x="2480155" y="359227"/>
                </a:cubicBezTo>
                <a:cubicBezTo>
                  <a:pt x="2520060" y="359505"/>
                  <a:pt x="2561270" y="311415"/>
                  <a:pt x="2586782" y="339352"/>
                </a:cubicBezTo>
                <a:cubicBezTo>
                  <a:pt x="2585230" y="294982"/>
                  <a:pt x="2653633" y="316689"/>
                  <a:pt x="2679617" y="305383"/>
                </a:cubicBezTo>
                <a:cubicBezTo>
                  <a:pt x="2721434" y="266011"/>
                  <a:pt x="2746765" y="276002"/>
                  <a:pt x="2788947" y="250375"/>
                </a:cubicBezTo>
                <a:cubicBezTo>
                  <a:pt x="2851672" y="235447"/>
                  <a:pt x="2913075" y="252766"/>
                  <a:pt x="2965530" y="245958"/>
                </a:cubicBezTo>
                <a:cubicBezTo>
                  <a:pt x="3001911" y="238336"/>
                  <a:pt x="3090203" y="217828"/>
                  <a:pt x="3103677" y="209527"/>
                </a:cubicBezTo>
                <a:lnTo>
                  <a:pt x="3126759" y="211226"/>
                </a:lnTo>
                <a:cubicBezTo>
                  <a:pt x="3136908" y="211889"/>
                  <a:pt x="3148903" y="212490"/>
                  <a:pt x="3164020" y="212779"/>
                </a:cubicBezTo>
                <a:cubicBezTo>
                  <a:pt x="3225474" y="210084"/>
                  <a:pt x="3231859" y="218227"/>
                  <a:pt x="3285019" y="220535"/>
                </a:cubicBezTo>
                <a:cubicBezTo>
                  <a:pt x="3318541" y="222809"/>
                  <a:pt x="3359787" y="223898"/>
                  <a:pt x="3365154" y="226416"/>
                </a:cubicBezTo>
                <a:lnTo>
                  <a:pt x="3367507" y="225416"/>
                </a:lnTo>
                <a:cubicBezTo>
                  <a:pt x="3377583" y="223667"/>
                  <a:pt x="3383502" y="224760"/>
                  <a:pt x="3387567" y="227103"/>
                </a:cubicBezTo>
                <a:lnTo>
                  <a:pt x="3498001" y="231941"/>
                </a:lnTo>
                <a:cubicBezTo>
                  <a:pt x="3513569" y="226158"/>
                  <a:pt x="3539132" y="232525"/>
                  <a:pt x="3561557" y="228095"/>
                </a:cubicBezTo>
                <a:cubicBezTo>
                  <a:pt x="3574944" y="230843"/>
                  <a:pt x="3597426" y="216287"/>
                  <a:pt x="3611920" y="218094"/>
                </a:cubicBezTo>
                <a:lnTo>
                  <a:pt x="3620528" y="218788"/>
                </a:lnTo>
                <a:lnTo>
                  <a:pt x="3620766" y="218511"/>
                </a:lnTo>
                <a:cubicBezTo>
                  <a:pt x="3622780" y="218042"/>
                  <a:pt x="3625663" y="218038"/>
                  <a:pt x="3629977" y="218664"/>
                </a:cubicBezTo>
                <a:lnTo>
                  <a:pt x="3636217" y="220048"/>
                </a:lnTo>
                <a:lnTo>
                  <a:pt x="3709484" y="186927"/>
                </a:lnTo>
                <a:cubicBezTo>
                  <a:pt x="3731015" y="183190"/>
                  <a:pt x="3745790" y="180810"/>
                  <a:pt x="3761342" y="177474"/>
                </a:cubicBezTo>
                <a:lnTo>
                  <a:pt x="3799748" y="167154"/>
                </a:lnTo>
                <a:lnTo>
                  <a:pt x="3922756" y="194044"/>
                </a:lnTo>
                <a:cubicBezTo>
                  <a:pt x="3960877" y="203465"/>
                  <a:pt x="3965250" y="215357"/>
                  <a:pt x="4028476" y="223679"/>
                </a:cubicBezTo>
                <a:cubicBezTo>
                  <a:pt x="4088751" y="228019"/>
                  <a:pt x="4139112" y="248870"/>
                  <a:pt x="4191582" y="238952"/>
                </a:cubicBezTo>
                <a:cubicBezTo>
                  <a:pt x="4210842" y="254091"/>
                  <a:pt x="4229809" y="260810"/>
                  <a:pt x="4251024" y="240874"/>
                </a:cubicBezTo>
                <a:cubicBezTo>
                  <a:pt x="4306627" y="250935"/>
                  <a:pt x="4317066" y="281625"/>
                  <a:pt x="4355275" y="260205"/>
                </a:cubicBezTo>
                <a:cubicBezTo>
                  <a:pt x="4390577" y="327090"/>
                  <a:pt x="4385658" y="272111"/>
                  <a:pt x="4423807" y="270366"/>
                </a:cubicBezTo>
                <a:cubicBezTo>
                  <a:pt x="4457666" y="271864"/>
                  <a:pt x="4523223" y="267475"/>
                  <a:pt x="4558432" y="269194"/>
                </a:cubicBezTo>
                <a:cubicBezTo>
                  <a:pt x="4594553" y="230955"/>
                  <a:pt x="4596517" y="287120"/>
                  <a:pt x="4635061" y="280682"/>
                </a:cubicBezTo>
                <a:cubicBezTo>
                  <a:pt x="4676560" y="281955"/>
                  <a:pt x="4741782" y="292968"/>
                  <a:pt x="4807427" y="276835"/>
                </a:cubicBezTo>
                <a:cubicBezTo>
                  <a:pt x="4876769" y="256626"/>
                  <a:pt x="4951997" y="249407"/>
                  <a:pt x="5028933" y="183887"/>
                </a:cubicBezTo>
                <a:cubicBezTo>
                  <a:pt x="5044713" y="164149"/>
                  <a:pt x="5073685" y="161161"/>
                  <a:pt x="5093642" y="177214"/>
                </a:cubicBezTo>
                <a:cubicBezTo>
                  <a:pt x="5097077" y="179978"/>
                  <a:pt x="5100108" y="183212"/>
                  <a:pt x="5102642" y="186816"/>
                </a:cubicBezTo>
                <a:cubicBezTo>
                  <a:pt x="5150234" y="139156"/>
                  <a:pt x="5169674" y="190314"/>
                  <a:pt x="5193590" y="156458"/>
                </a:cubicBezTo>
                <a:cubicBezTo>
                  <a:pt x="5257854" y="151722"/>
                  <a:pt x="5301917" y="175841"/>
                  <a:pt x="5323922" y="146332"/>
                </a:cubicBezTo>
                <a:cubicBezTo>
                  <a:pt x="5355266" y="153538"/>
                  <a:pt x="5392601" y="198271"/>
                  <a:pt x="5421860" y="167298"/>
                </a:cubicBezTo>
                <a:cubicBezTo>
                  <a:pt x="5420630" y="196364"/>
                  <a:pt x="5461576" y="151467"/>
                  <a:pt x="5476948" y="173249"/>
                </a:cubicBezTo>
                <a:cubicBezTo>
                  <a:pt x="5487334" y="191763"/>
                  <a:pt x="5502178" y="182456"/>
                  <a:pt x="5516842" y="184018"/>
                </a:cubicBezTo>
                <a:cubicBezTo>
                  <a:pt x="5533140" y="200158"/>
                  <a:pt x="5599828" y="189750"/>
                  <a:pt x="5619415" y="176781"/>
                </a:cubicBezTo>
                <a:cubicBezTo>
                  <a:pt x="5690073" y="168499"/>
                  <a:pt x="5748631" y="186964"/>
                  <a:pt x="5789867" y="150304"/>
                </a:cubicBezTo>
                <a:cubicBezTo>
                  <a:pt x="5802836" y="146282"/>
                  <a:pt x="5814753" y="145947"/>
                  <a:pt x="5825953" y="147907"/>
                </a:cubicBezTo>
                <a:lnTo>
                  <a:pt x="5856168" y="158719"/>
                </a:lnTo>
                <a:lnTo>
                  <a:pt x="5862476" y="172447"/>
                </a:lnTo>
                <a:lnTo>
                  <a:pt x="5882195" y="173195"/>
                </a:lnTo>
                <a:lnTo>
                  <a:pt x="5952585" y="161012"/>
                </a:lnTo>
                <a:cubicBezTo>
                  <a:pt x="5962273" y="166588"/>
                  <a:pt x="5992020" y="151579"/>
                  <a:pt x="6001964" y="154786"/>
                </a:cubicBezTo>
                <a:cubicBezTo>
                  <a:pt x="6061748" y="122178"/>
                  <a:pt x="6101539" y="131534"/>
                  <a:pt x="6184207" y="132658"/>
                </a:cubicBezTo>
                <a:cubicBezTo>
                  <a:pt x="6266582" y="127016"/>
                  <a:pt x="6286876" y="151859"/>
                  <a:pt x="6415830" y="136006"/>
                </a:cubicBezTo>
                <a:cubicBezTo>
                  <a:pt x="6563502" y="116945"/>
                  <a:pt x="6684679" y="79367"/>
                  <a:pt x="6756965" y="57636"/>
                </a:cubicBezTo>
                <a:cubicBezTo>
                  <a:pt x="6761544" y="48663"/>
                  <a:pt x="6812642" y="36519"/>
                  <a:pt x="6819400" y="30742"/>
                </a:cubicBezTo>
                <a:lnTo>
                  <a:pt x="6986370" y="12659"/>
                </a:lnTo>
                <a:lnTo>
                  <a:pt x="6989536" y="14528"/>
                </a:lnTo>
                <a:cubicBezTo>
                  <a:pt x="7002946" y="17364"/>
                  <a:pt x="7010700" y="14716"/>
                  <a:pt x="7015933" y="9653"/>
                </a:cubicBezTo>
                <a:lnTo>
                  <a:pt x="7020592" y="1651"/>
                </a:lnTo>
                <a:lnTo>
                  <a:pt x="7025905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86CBDD-8F7B-4564-906A-ED41695BC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4744" y="5198168"/>
            <a:ext cx="9859618" cy="642797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Modern Love" panose="04090805081005020601" pitchFamily="82" charset="0"/>
                <a:cs typeface="Calibri Light"/>
              </a:rPr>
              <a:t>HVALA NA PAŽNJI!!</a:t>
            </a:r>
            <a:endParaRPr lang="en-US" sz="3600" dirty="0">
              <a:latin typeface="Modern Love" panose="04090805081005020601" pitchFamily="8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4BCA30-01B7-49BD-8CC9-8827B30C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8774" y="5928655"/>
            <a:ext cx="7831559" cy="41068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latin typeface="Pristina" panose="03060402040406080204" pitchFamily="66" charset="0"/>
                <a:cs typeface="Calibri"/>
              </a:rPr>
              <a:t>Ana Leko I Nina Arnautović</a:t>
            </a:r>
            <a:endParaRPr lang="en-US" sz="2000" dirty="0">
              <a:latin typeface="Pristina" panose="03060402040406080204" pitchFamily="66" charset="0"/>
            </a:endParaRPr>
          </a:p>
        </p:txBody>
      </p:sp>
      <p:sp>
        <p:nvSpPr>
          <p:cNvPr id="18" name="Freeform: Shape 13">
            <a:extLst>
              <a:ext uri="{FF2B5EF4-FFF2-40B4-BE49-F238E27FC236}">
                <a16:creationId xmlns:a16="http://schemas.microsoft.com/office/drawing/2014/main" id="{3389D0BC-BA1D-4360-88F9-D9ECCBDA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17950" y="647758"/>
            <a:ext cx="8355105" cy="43926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68580041-0538-4E4B-A2AD-FA52DFD570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786" r="1" b="3043"/>
          <a:stretch/>
        </p:blipFill>
        <p:spPr>
          <a:xfrm>
            <a:off x="2079812" y="805516"/>
            <a:ext cx="8032376" cy="407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360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CFB771-4443-4780-A9D2-0D51C6AA3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Ink Free" panose="03080402000500000000" pitchFamily="66" charset="0"/>
                <a:cs typeface="Calibri Light"/>
              </a:rPr>
              <a:t>O ARHIMEDU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E1E56-7538-404E-A8B1-250AF0A77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9162"/>
            <a:ext cx="4619621" cy="43990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b="1" dirty="0" err="1">
                <a:latin typeface="Book Antiqua"/>
                <a:cs typeface="Calibri"/>
              </a:rPr>
              <a:t>Rođen</a:t>
            </a:r>
            <a:r>
              <a:rPr lang="en-US" sz="2200" b="1" dirty="0">
                <a:latin typeface="Book Antiqua"/>
                <a:cs typeface="Calibri"/>
              </a:rPr>
              <a:t> 287.godine </a:t>
            </a:r>
            <a:r>
              <a:rPr lang="en-US" sz="2200" b="1" dirty="0" err="1">
                <a:latin typeface="Book Antiqua"/>
                <a:cs typeface="Calibri"/>
              </a:rPr>
              <a:t>pr.Kr</a:t>
            </a:r>
            <a:endParaRPr lang="en-US" sz="2200" b="1" dirty="0">
              <a:latin typeface="Book Antiqua"/>
              <a:cs typeface="Calibri"/>
            </a:endParaRPr>
          </a:p>
          <a:p>
            <a:r>
              <a:rPr lang="en-US" sz="2200" b="1" dirty="0" err="1">
                <a:latin typeface="Book Antiqua"/>
                <a:cs typeface="Calibri"/>
              </a:rPr>
              <a:t>Umro</a:t>
            </a:r>
            <a:r>
              <a:rPr lang="en-US" sz="2200" b="1" dirty="0">
                <a:latin typeface="Book Antiqua"/>
                <a:cs typeface="Calibri"/>
              </a:rPr>
              <a:t> 212.godine </a:t>
            </a:r>
            <a:r>
              <a:rPr lang="en-US" sz="2200" b="1" dirty="0" err="1">
                <a:latin typeface="Book Antiqua"/>
                <a:cs typeface="Calibri"/>
              </a:rPr>
              <a:t>pr.Kr</a:t>
            </a:r>
            <a:endParaRPr lang="en-US" sz="2200" b="1" dirty="0">
              <a:latin typeface="Book Antiqua"/>
              <a:cs typeface="Calibri"/>
            </a:endParaRPr>
          </a:p>
          <a:p>
            <a:r>
              <a:rPr lang="en-US" sz="2200" b="1" dirty="0">
                <a:latin typeface="Book Antiqua"/>
                <a:cs typeface="Calibri"/>
              </a:rPr>
              <a:t>Bio je </a:t>
            </a:r>
            <a:r>
              <a:rPr lang="en-US" sz="2200" b="1" dirty="0" err="1">
                <a:latin typeface="Book Antiqua"/>
                <a:cs typeface="Calibri"/>
              </a:rPr>
              <a:t>grčki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fizičar</a:t>
            </a:r>
            <a:r>
              <a:rPr lang="en-US" sz="2200" b="1" dirty="0">
                <a:latin typeface="Book Antiqua"/>
                <a:cs typeface="Calibri"/>
              </a:rPr>
              <a:t>, </a:t>
            </a:r>
            <a:r>
              <a:rPr lang="en-US" sz="2200" b="1" dirty="0" err="1">
                <a:latin typeface="Book Antiqua"/>
                <a:cs typeface="Calibri"/>
              </a:rPr>
              <a:t>astronom</a:t>
            </a:r>
            <a:r>
              <a:rPr lang="en-US" sz="2200" b="1" dirty="0">
                <a:latin typeface="Book Antiqua"/>
                <a:cs typeface="Calibri"/>
              </a:rPr>
              <a:t> I </a:t>
            </a:r>
            <a:r>
              <a:rPr lang="en-US" sz="2200" b="1" dirty="0" err="1">
                <a:latin typeface="Book Antiqua"/>
                <a:cs typeface="Calibri"/>
              </a:rPr>
              <a:t>jedan</a:t>
            </a:r>
            <a:r>
              <a:rPr lang="en-US" sz="2200" b="1" dirty="0">
                <a:latin typeface="Book Antiqua"/>
                <a:cs typeface="Calibri"/>
              </a:rPr>
              <a:t> od </a:t>
            </a:r>
            <a:r>
              <a:rPr lang="en-US" sz="2200" b="1" dirty="0" err="1">
                <a:latin typeface="Book Antiqua"/>
                <a:cs typeface="Calibri"/>
              </a:rPr>
              <a:t>najvećih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matematičara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starog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vijeka</a:t>
            </a:r>
            <a:endParaRPr lang="en-US" sz="2200" b="1" dirty="0">
              <a:latin typeface="Book Antiqua"/>
              <a:cs typeface="Calibri"/>
            </a:endParaRPr>
          </a:p>
          <a:p>
            <a:r>
              <a:rPr lang="en-US" sz="2200" b="1" dirty="0" err="1">
                <a:latin typeface="Book Antiqua"/>
                <a:cs typeface="Calibri"/>
              </a:rPr>
              <a:t>Iz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sirakuze</a:t>
            </a:r>
            <a:endParaRPr lang="en-US" sz="2200" b="1" dirty="0">
              <a:latin typeface="Book Antiqua"/>
              <a:cs typeface="Calibri"/>
            </a:endParaRPr>
          </a:p>
          <a:p>
            <a:r>
              <a:rPr lang="en-US" sz="2200" b="1" dirty="0">
                <a:latin typeface="Book Antiqua"/>
                <a:cs typeface="Calibri"/>
              </a:rPr>
              <a:t>Jedan od </a:t>
            </a:r>
            <a:r>
              <a:rPr lang="en-US" sz="2200" b="1" dirty="0" err="1">
                <a:latin typeface="Book Antiqua"/>
                <a:cs typeface="Calibri"/>
              </a:rPr>
              <a:t>trojice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najgenijalnijih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matematičara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svih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vremena</a:t>
            </a:r>
            <a:endParaRPr lang="en-US" sz="2200" b="1" dirty="0">
              <a:latin typeface="Book Antiqua"/>
              <a:cs typeface="Calibri"/>
            </a:endParaRPr>
          </a:p>
          <a:p>
            <a:r>
              <a:rPr lang="en-US" sz="2200" b="1" dirty="0" err="1">
                <a:latin typeface="Book Antiqua"/>
                <a:cs typeface="Calibri"/>
              </a:rPr>
              <a:t>Također</a:t>
            </a:r>
            <a:r>
              <a:rPr lang="en-US" sz="2200" b="1" dirty="0">
                <a:latin typeface="Book Antiqua"/>
                <a:cs typeface="Calibri"/>
              </a:rPr>
              <a:t> I </a:t>
            </a:r>
            <a:r>
              <a:rPr lang="en-US" sz="2200" b="1" dirty="0" err="1">
                <a:latin typeface="Book Antiqua"/>
                <a:cs typeface="Calibri"/>
              </a:rPr>
              <a:t>najveći</a:t>
            </a:r>
            <a:r>
              <a:rPr lang="en-US" sz="2200" b="1" dirty="0">
                <a:latin typeface="Book Antiqua"/>
                <a:cs typeface="Calibri"/>
              </a:rPr>
              <a:t> </a:t>
            </a:r>
            <a:r>
              <a:rPr lang="en-US" sz="2200" b="1" dirty="0" err="1">
                <a:latin typeface="Book Antiqua"/>
                <a:cs typeface="Calibri"/>
              </a:rPr>
              <a:t>fizičar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starog</a:t>
            </a:r>
            <a:r>
              <a:rPr lang="en-US" sz="2200" b="1" dirty="0">
                <a:latin typeface="Book Antiqua"/>
                <a:cs typeface="Calibri"/>
              </a:rPr>
              <a:t> </a:t>
            </a:r>
            <a:r>
              <a:rPr lang="en-US" sz="2200" b="1" dirty="0" err="1">
                <a:latin typeface="Book Antiqua"/>
                <a:cs typeface="Calibri"/>
              </a:rPr>
              <a:t>svijeta</a:t>
            </a:r>
            <a:endParaRPr lang="en-US" sz="2200" b="1" dirty="0">
              <a:latin typeface="Book Antiqua"/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85C4C2A-BB28-495B-ADD5-174F0A5882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4156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33539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2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3562C8-E92C-4185-BF15-290D3241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kern="1200" dirty="0">
                <a:latin typeface="Ink Free" panose="03080402000500000000" pitchFamily="66" charset="0"/>
                <a:cs typeface="Dreaming Outloud Pro"/>
              </a:rPr>
              <a:t>ARHIMEDOM VIJAK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0C1239-3F76-4B34-878F-BFD9EE63D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034" y="2198362"/>
            <a:ext cx="4958966" cy="3917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Book Antiqua"/>
              </a:rPr>
              <a:t>Arhimedov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vijak</a:t>
            </a:r>
            <a:r>
              <a:rPr lang="en-US" sz="2000" b="1" dirty="0">
                <a:latin typeface="Book Antiqua"/>
              </a:rPr>
              <a:t> je </a:t>
            </a:r>
            <a:r>
              <a:rPr lang="en-US" sz="2000" b="1" dirty="0" err="1">
                <a:latin typeface="Book Antiqua"/>
              </a:rPr>
              <a:t>naprava</a:t>
            </a:r>
            <a:r>
              <a:rPr lang="en-US" sz="2000" b="1" dirty="0">
                <a:latin typeface="Book Antiqua"/>
              </a:rPr>
              <a:t> </a:t>
            </a:r>
            <a:r>
              <a:rPr lang="en-US" sz="2000" b="1" dirty="0" err="1">
                <a:latin typeface="Book Antiqua"/>
              </a:rPr>
              <a:t>koja</a:t>
            </a:r>
            <a:r>
              <a:rPr lang="en-US" sz="2000" b="1" dirty="0">
                <a:latin typeface="Book Antiqua"/>
              </a:rPr>
              <a:t> se </a:t>
            </a:r>
            <a:r>
              <a:rPr lang="en-US" sz="2000" b="1" dirty="0" err="1">
                <a:latin typeface="Book Antiqua"/>
              </a:rPr>
              <a:t>često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tijekom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povijesti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upotrebljavala</a:t>
            </a:r>
            <a:r>
              <a:rPr lang="en-US" sz="2000" b="1" dirty="0">
                <a:latin typeface="Book Antiqua"/>
              </a:rPr>
              <a:t> za </a:t>
            </a:r>
            <a:r>
              <a:rPr lang="en-US" sz="2000" b="1" dirty="0" err="1">
                <a:latin typeface="Book Antiqua"/>
              </a:rPr>
              <a:t>premještanje</a:t>
            </a:r>
            <a:r>
              <a:rPr lang="en-US" sz="2000" b="1" dirty="0">
                <a:latin typeface="Book Antiqua"/>
              </a:rPr>
              <a:t> </a:t>
            </a:r>
            <a:r>
              <a:rPr lang="en-US" sz="2000" b="1" dirty="0" err="1">
                <a:latin typeface="Book Antiqua"/>
              </a:rPr>
              <a:t>vode</a:t>
            </a:r>
            <a:r>
              <a:rPr lang="en-US" sz="2000" b="1" dirty="0">
                <a:latin typeface="Book Antiqua"/>
              </a:rPr>
              <a:t> u </a:t>
            </a:r>
            <a:r>
              <a:rPr lang="en-US" sz="2000" b="1" dirty="0" err="1">
                <a:latin typeface="Book Antiqua"/>
              </a:rPr>
              <a:t>kanale</a:t>
            </a:r>
            <a:r>
              <a:rPr lang="en-US" sz="2000" b="1" dirty="0">
                <a:latin typeface="Book Antiqua"/>
              </a:rPr>
              <a:t> za </a:t>
            </a:r>
            <a:r>
              <a:rPr lang="en-US" sz="2000" b="1" dirty="0" err="1">
                <a:latin typeface="Book Antiqua"/>
              </a:rPr>
              <a:t>natapanje</a:t>
            </a:r>
            <a:r>
              <a:rPr lang="en-US" sz="2000" b="1" dirty="0">
                <a:latin typeface="Book Antiqua"/>
              </a:rPr>
              <a:t>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b="1" dirty="0">
                <a:latin typeface="Book Antiqua"/>
              </a:rPr>
              <a:t>To je </a:t>
            </a:r>
            <a:r>
              <a:rPr lang="en-US" sz="2000" b="1" dirty="0" err="1">
                <a:latin typeface="Book Antiqua"/>
              </a:rPr>
              <a:t>pumpa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ili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crpka</a:t>
            </a:r>
            <a:r>
              <a:rPr lang="en-US" sz="2000" b="1" dirty="0">
                <a:latin typeface="Book Antiqua"/>
              </a:rPr>
              <a:t> za </a:t>
            </a:r>
            <a:r>
              <a:rPr lang="en-US" sz="2000" b="1" dirty="0" err="1">
                <a:latin typeface="Book Antiqua"/>
              </a:rPr>
              <a:t>vodu</a:t>
            </a:r>
            <a:r>
              <a:rPr lang="en-US" sz="2000" b="1" dirty="0">
                <a:latin typeface="Book Antiqua"/>
              </a:rPr>
              <a:t> u </a:t>
            </a:r>
            <a:r>
              <a:rPr lang="en-US" sz="2000" b="1" dirty="0" err="1">
                <a:latin typeface="Book Antiqua"/>
              </a:rPr>
              <a:t>obliku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cijevi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svinute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poput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zavoja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vijka</a:t>
            </a:r>
            <a:endParaRPr lang="en-US" sz="2000" b="1" dirty="0">
              <a:latin typeface="Book Antiqua"/>
            </a:endParaRP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b="1" dirty="0">
                <a:latin typeface="Book Antiqua"/>
              </a:rPr>
              <a:t>Osim toga, </a:t>
            </a:r>
            <a:r>
              <a:rPr lang="en-US" sz="2000" b="1" dirty="0" err="1">
                <a:latin typeface="Book Antiqua"/>
              </a:rPr>
              <a:t>Arhimedov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vijak</a:t>
            </a:r>
            <a:r>
              <a:rPr lang="en-US" sz="2000" b="1" dirty="0">
                <a:latin typeface="Book Antiqua"/>
              </a:rPr>
              <a:t> je </a:t>
            </a:r>
            <a:r>
              <a:rPr lang="en-US" sz="2000" b="1" dirty="0" err="1">
                <a:latin typeface="Book Antiqua"/>
              </a:rPr>
              <a:t>jedna</a:t>
            </a:r>
            <a:r>
              <a:rPr lang="en-US" sz="2000" b="1" dirty="0">
                <a:latin typeface="Book Antiqua"/>
              </a:rPr>
              <a:t> od </a:t>
            </a:r>
            <a:r>
              <a:rPr lang="en-US" sz="2000" b="1" dirty="0" err="1">
                <a:latin typeface="Book Antiqua"/>
              </a:rPr>
              <a:t>prvih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poznatih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sisaljki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koje</a:t>
            </a:r>
            <a:r>
              <a:rPr lang="en-US" sz="2000" b="1" dirty="0">
                <a:latin typeface="Book Antiqua"/>
              </a:rPr>
              <a:t> se </a:t>
            </a:r>
            <a:r>
              <a:rPr lang="en-US" sz="2000" b="1" dirty="0" err="1">
                <a:latin typeface="Book Antiqua"/>
              </a:rPr>
              <a:t>spominju</a:t>
            </a:r>
            <a:r>
              <a:rPr lang="en-US" sz="2000" b="1" i="1" dirty="0">
                <a:latin typeface="Book Antiqua"/>
              </a:rPr>
              <a:t>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2000"/>
          </a:p>
        </p:txBody>
      </p:sp>
      <p:pic>
        <p:nvPicPr>
          <p:cNvPr id="8" name="Picture 14" descr="Diagram&#10;&#10;Description automatically generated">
            <a:extLst>
              <a:ext uri="{FF2B5EF4-FFF2-40B4-BE49-F238E27FC236}">
                <a16:creationId xmlns:a16="http://schemas.microsoft.com/office/drawing/2014/main" id="{38AAEB73-D78A-4451-AF1C-F6AD2E0D456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1690" r="11690"/>
          <a:stretch/>
        </p:blipFill>
        <p:spPr>
          <a:xfrm>
            <a:off x="6735287" y="2184914"/>
            <a:ext cx="4756664" cy="3755915"/>
          </a:xfrm>
          <a:prstGeom prst="rect">
            <a:avLst/>
          </a:prstGeom>
        </p:spPr>
      </p:pic>
      <p:sp>
        <p:nvSpPr>
          <p:cNvPr id="38" name="Freeform: Shape 26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095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F996B3-EFF7-4CAB-9A90-44207589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138" y="598224"/>
            <a:ext cx="9392421" cy="133084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kern="1200" dirty="0">
                <a:latin typeface="Ink Free" panose="03080402000500000000" pitchFamily="66" charset="0"/>
                <a:cs typeface="Dreaming Outloud Pro"/>
              </a:rPr>
              <a:t>ARHIMEDOV ZAKON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3F0546-A6DA-4057-A1A0-EF4C7FC0E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034" y="2198362"/>
            <a:ext cx="4958966" cy="3917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Book Antiqua"/>
              </a:rPr>
              <a:t>Arhimedov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zakon</a:t>
            </a:r>
            <a:r>
              <a:rPr lang="en-US" sz="2000" b="1" dirty="0">
                <a:latin typeface="Book Antiqua"/>
              </a:rPr>
              <a:t> </a:t>
            </a:r>
            <a:r>
              <a:rPr lang="en-US" sz="2000" b="1" dirty="0" err="1">
                <a:latin typeface="Book Antiqua"/>
              </a:rPr>
              <a:t>nazvan</a:t>
            </a:r>
            <a:r>
              <a:rPr lang="en-US" sz="2000" b="1" dirty="0">
                <a:latin typeface="Book Antiqua"/>
              </a:rPr>
              <a:t> je po </a:t>
            </a:r>
            <a:r>
              <a:rPr lang="en-US" sz="2000" b="1" dirty="0" err="1">
                <a:latin typeface="Book Antiqua"/>
              </a:rPr>
              <a:t>Arhimedu</a:t>
            </a:r>
            <a:r>
              <a:rPr lang="en-US" sz="2000" b="1" dirty="0">
                <a:latin typeface="Book Antiqua"/>
              </a:rPr>
              <a:t> koji je </a:t>
            </a:r>
            <a:r>
              <a:rPr lang="en-US" sz="2000" b="1" dirty="0" err="1">
                <a:latin typeface="Book Antiqua"/>
              </a:rPr>
              <a:t>prvi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otkrio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ovaj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zakon</a:t>
            </a:r>
            <a:r>
              <a:rPr lang="en-US" sz="2000" b="1" dirty="0">
                <a:latin typeface="Book Antiqua"/>
              </a:rPr>
              <a:t>, koji </a:t>
            </a:r>
            <a:r>
              <a:rPr lang="en-US" sz="2000" b="1" dirty="0" err="1">
                <a:latin typeface="Book Antiqua"/>
              </a:rPr>
              <a:t>glasi</a:t>
            </a:r>
            <a:r>
              <a:rPr lang="en-US" sz="2000" b="1" dirty="0">
                <a:latin typeface="Book Antiqua"/>
              </a:rPr>
              <a:t>: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Tijelo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uronjeno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u 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tekućinu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 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lakše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je za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težinu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istisnute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tekućine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Book Antiqua"/>
              </a:rPr>
              <a:t>Arhimedov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zakon</a:t>
            </a:r>
            <a:r>
              <a:rPr lang="en-US" sz="2000" b="1" dirty="0">
                <a:latin typeface="Book Antiqua"/>
              </a:rPr>
              <a:t> za </a:t>
            </a:r>
            <a:r>
              <a:rPr lang="en-US" sz="2000" b="1" dirty="0" err="1">
                <a:latin typeface="Book Antiqua"/>
              </a:rPr>
              <a:t>plutajuća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tijela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glasi</a:t>
            </a:r>
            <a:r>
              <a:rPr lang="en-US" sz="2000" b="1" dirty="0">
                <a:latin typeface="Book Antiqua"/>
              </a:rPr>
              <a:t>: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Kada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tijelo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pluta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na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površini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tekućine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,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težina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mu je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jednaka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težini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tekućine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što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je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istisnuta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onim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dijelom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tijela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koji se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nalazi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ispod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razine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 </a:t>
            </a:r>
            <a:r>
              <a:rPr lang="en-US" sz="2000" b="1" dirty="0" err="1">
                <a:solidFill>
                  <a:srgbClr val="232CDB"/>
                </a:solidFill>
                <a:latin typeface="Book Antiqua"/>
              </a:rPr>
              <a:t>tekućine</a:t>
            </a:r>
            <a:r>
              <a:rPr lang="en-US" sz="2000" b="1" dirty="0">
                <a:solidFill>
                  <a:srgbClr val="232CDB"/>
                </a:solidFill>
                <a:latin typeface="Book Antiqua"/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E6B77C24-ABE9-41B8-ADAE-05CEE8C2EE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19367" y="2490646"/>
            <a:ext cx="4788505" cy="3144451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320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31BAD53-4E89-4F62-BBB7-26359763E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2756DA2-40EB-4C6F-B962-5822FFB54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41E758-034B-497C-9717-D132A7EE6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3739341" cy="133083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kern="1200" dirty="0">
                <a:latin typeface="Ink Free" panose="03080402000500000000" pitchFamily="66" charset="0"/>
                <a:cs typeface="Dreaming Outloud Pro"/>
              </a:rPr>
              <a:t>ARHIMEDOV PARADOKS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4CDA7E-17D2-43E0-AD3A-AF0E4FDAE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1519" y="2194102"/>
            <a:ext cx="3427001" cy="41798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i="1" dirty="0" err="1">
                <a:latin typeface="Book Antiqua"/>
              </a:rPr>
              <a:t>A</a:t>
            </a:r>
            <a:r>
              <a:rPr lang="en-US" sz="2200" dirty="0" err="1">
                <a:latin typeface="Book Antiqua"/>
              </a:rPr>
              <a:t>rhimed</a:t>
            </a:r>
            <a:r>
              <a:rPr lang="en-US" sz="2200" dirty="0">
                <a:latin typeface="Book Antiqua"/>
              </a:rPr>
              <a:t> je </a:t>
            </a:r>
            <a:r>
              <a:rPr lang="en-US" sz="2200" dirty="0" err="1">
                <a:latin typeface="Book Antiqua"/>
              </a:rPr>
              <a:t>otkrio</a:t>
            </a:r>
            <a:r>
              <a:rPr lang="en-US" sz="2200" dirty="0">
                <a:latin typeface="Book Antiqua"/>
              </a:rPr>
              <a:t> da </a:t>
            </a:r>
            <a:r>
              <a:rPr lang="en-US" sz="2200" dirty="0" err="1">
                <a:latin typeface="Book Antiqua"/>
              </a:rPr>
              <a:t>sila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koju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stvara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hidrostatički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tlak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na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vodoravno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dno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bilo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kakve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posude</a:t>
            </a:r>
            <a:r>
              <a:rPr lang="en-US" sz="2200" dirty="0">
                <a:latin typeface="Book Antiqua"/>
              </a:rPr>
              <a:t> </a:t>
            </a:r>
            <a:r>
              <a:rPr lang="en-US" sz="2200" dirty="0" err="1">
                <a:latin typeface="Book Antiqua"/>
              </a:rPr>
              <a:t>zavisi</a:t>
            </a:r>
            <a:r>
              <a:rPr lang="en-US" sz="2200" dirty="0">
                <a:latin typeface="Book Antiqua"/>
              </a:rPr>
              <a:t> od </a:t>
            </a:r>
            <a:r>
              <a:rPr lang="en-US" sz="2200" dirty="0" err="1">
                <a:latin typeface="Book Antiqua"/>
              </a:rPr>
              <a:t>dubine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tekućine</a:t>
            </a:r>
            <a:r>
              <a:rPr lang="en-US" sz="2200" dirty="0">
                <a:latin typeface="Book Antiqua"/>
              </a:rPr>
              <a:t> I  </a:t>
            </a:r>
            <a:r>
              <a:rPr lang="en-US" sz="2200" dirty="0" err="1">
                <a:latin typeface="Book Antiqua"/>
              </a:rPr>
              <a:t>iznosa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površine</a:t>
            </a:r>
            <a:r>
              <a:rPr lang="en-US" sz="2200" dirty="0">
                <a:latin typeface="Book Antiqua"/>
              </a:rPr>
              <a:t> </a:t>
            </a:r>
            <a:r>
              <a:rPr lang="en-US" sz="2200" dirty="0" err="1">
                <a:latin typeface="Book Antiqua"/>
              </a:rPr>
              <a:t>dna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posude</a:t>
            </a:r>
            <a:r>
              <a:rPr lang="en-US" sz="2200" dirty="0">
                <a:latin typeface="Book Antiqua"/>
              </a:rPr>
              <a:t>, a ne </a:t>
            </a:r>
            <a:r>
              <a:rPr lang="en-US" sz="2200" dirty="0" err="1">
                <a:latin typeface="Book Antiqua"/>
              </a:rPr>
              <a:t>zavisi</a:t>
            </a:r>
            <a:r>
              <a:rPr lang="en-US" sz="2200" dirty="0">
                <a:latin typeface="Book Antiqua"/>
              </a:rPr>
              <a:t> od </a:t>
            </a:r>
            <a:r>
              <a:rPr lang="en-US" sz="2200" dirty="0" err="1">
                <a:latin typeface="Book Antiqua"/>
              </a:rPr>
              <a:t>oblika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posude</a:t>
            </a:r>
            <a:r>
              <a:rPr lang="en-US" sz="2200" dirty="0">
                <a:latin typeface="Book Antiqua"/>
              </a:rPr>
              <a:t>.</a:t>
            </a:r>
            <a:endParaRPr lang="en-US" sz="2200" i="1">
              <a:latin typeface="Book Antiqua"/>
            </a:endParaRP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>
                <a:latin typeface="Book Antiqua"/>
              </a:rPr>
              <a:t>Sila </a:t>
            </a:r>
            <a:r>
              <a:rPr lang="en-US" sz="2200" dirty="0" err="1">
                <a:latin typeface="Book Antiqua"/>
              </a:rPr>
              <a:t>hidrostatičkog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tlaka</a:t>
            </a:r>
            <a:r>
              <a:rPr lang="en-US" sz="2200" dirty="0">
                <a:latin typeface="Book Antiqua"/>
              </a:rPr>
              <a:t> </a:t>
            </a:r>
            <a:r>
              <a:rPr lang="en-US" sz="2200" dirty="0" err="1">
                <a:latin typeface="Book Antiqua"/>
              </a:rPr>
              <a:t>iznosi</a:t>
            </a:r>
            <a:r>
              <a:rPr lang="en-US" sz="2200" dirty="0">
                <a:latin typeface="Book Antiqua"/>
              </a:rPr>
              <a:t>: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i="1" dirty="0"/>
              <a:t> </a:t>
            </a:r>
            <a:r>
              <a:rPr lang="en-US" sz="2400" b="1" dirty="0"/>
              <a:t>   F</a:t>
            </a:r>
            <a:r>
              <a:rPr lang="en-US" sz="2400" b="1" baseline="-25000" dirty="0"/>
              <a:t>A</a:t>
            </a:r>
            <a:r>
              <a:rPr lang="en-US" sz="2400" b="1" dirty="0"/>
              <a:t> = ρ g H A</a:t>
            </a:r>
            <a:endParaRPr lang="en-US" sz="2400" b="1" dirty="0">
              <a:cs typeface="Calibri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i="1"/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i="1"/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i="1"/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i="1"/>
          </a:p>
        </p:txBody>
      </p:sp>
      <p:pic>
        <p:nvPicPr>
          <p:cNvPr id="5" name="Picture 5" descr="Diagram, engineering drawing&#10;&#10;Description automatically generated">
            <a:extLst>
              <a:ext uri="{FF2B5EF4-FFF2-40B4-BE49-F238E27FC236}">
                <a16:creationId xmlns:a16="http://schemas.microsoft.com/office/drawing/2014/main" id="{440B8B87-2969-4854-804A-2F3713D69E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5457" y="1263489"/>
            <a:ext cx="6155141" cy="435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412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A1E0707-4985-454B-ACE0-4855BB558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F3596A-C9E5-436D-AEBD-ECE48BE0A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92" y="63689"/>
            <a:ext cx="4050114" cy="13228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Ink Free" panose="03080402000500000000" pitchFamily="66" charset="0"/>
                <a:cs typeface="Calibri Light"/>
              </a:rPr>
              <a:t>ARHIMEDOV KOLOTURNIK</a:t>
            </a:r>
            <a:endParaRPr lang="en-US" b="1" dirty="0">
              <a:latin typeface="Ink Free" panose="03080402000500000000" pitchFamily="66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6AE1F-C918-4209-BFB6-3566C7402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204" y="1208496"/>
            <a:ext cx="4089207" cy="5345628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Book Antiqua"/>
              </a:rPr>
              <a:t>Arhimedov</a:t>
            </a:r>
            <a:r>
              <a:rPr lang="en-US" sz="2000" b="1" dirty="0">
                <a:latin typeface="Book Antiqua"/>
              </a:rPr>
              <a:t> </a:t>
            </a:r>
            <a:r>
              <a:rPr lang="en-US" sz="2000" dirty="0" err="1">
                <a:latin typeface="Book Antiqua"/>
              </a:rPr>
              <a:t>ili</a:t>
            </a:r>
            <a:r>
              <a:rPr lang="en-US" sz="2000" dirty="0">
                <a:latin typeface="Book Antiqua"/>
              </a:rPr>
              <a:t> </a:t>
            </a:r>
            <a:r>
              <a:rPr lang="en-US" sz="2000" b="1" dirty="0" err="1">
                <a:latin typeface="Book Antiqua"/>
              </a:rPr>
              <a:t>obični</a:t>
            </a:r>
            <a:r>
              <a:rPr lang="en-US" sz="2000" b="1" dirty="0">
                <a:latin typeface="Book Antiqua"/>
              </a:rPr>
              <a:t> </a:t>
            </a:r>
            <a:r>
              <a:rPr lang="en-US" sz="2000" b="1" dirty="0" err="1">
                <a:latin typeface="Book Antiqua"/>
              </a:rPr>
              <a:t>koloturnik</a:t>
            </a:r>
            <a:r>
              <a:rPr lang="en-US" sz="2000" dirty="0">
                <a:latin typeface="Book Antiqua"/>
              </a:rPr>
              <a:t> se </a:t>
            </a:r>
            <a:r>
              <a:rPr lang="en-US" sz="2000" dirty="0" err="1">
                <a:latin typeface="Book Antiqua"/>
              </a:rPr>
              <a:t>sastoji</a:t>
            </a:r>
            <a:r>
              <a:rPr lang="en-US" sz="2000" dirty="0">
                <a:latin typeface="Book Antiqua"/>
              </a:rPr>
              <a:t> od </a:t>
            </a:r>
            <a:r>
              <a:rPr lang="en-US" sz="2000" dirty="0" err="1">
                <a:latin typeface="Book Antiqua"/>
              </a:rPr>
              <a:t>nekoliko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pomičnih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i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nekoliko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nepomičnih</a:t>
            </a:r>
            <a:r>
              <a:rPr lang="en-US" sz="2000" dirty="0">
                <a:latin typeface="Book Antiqua"/>
              </a:rPr>
              <a:t> </a:t>
            </a:r>
            <a:r>
              <a:rPr lang="en-US" sz="2000" dirty="0" err="1">
                <a:latin typeface="Book Antiqua"/>
              </a:rPr>
              <a:t>kolotora</a:t>
            </a:r>
            <a:endParaRPr lang="en-US" sz="2000">
              <a:latin typeface="Book Antiqua"/>
              <a:cs typeface="Calibri"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Book Antiqua"/>
              </a:rPr>
              <a:t>Smještena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su</a:t>
            </a:r>
            <a:r>
              <a:rPr lang="en-US" sz="2000" dirty="0">
                <a:latin typeface="Book Antiqua"/>
              </a:rPr>
              <a:t> u </a:t>
            </a:r>
            <a:r>
              <a:rPr lang="en-US" sz="2000" dirty="0" err="1">
                <a:latin typeface="Book Antiqua"/>
              </a:rPr>
              <a:t>dva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kućišta</a:t>
            </a:r>
            <a:r>
              <a:rPr lang="en-US" sz="2000" dirty="0">
                <a:latin typeface="Book Antiqua"/>
              </a:rPr>
              <a:t>. </a:t>
            </a:r>
            <a:r>
              <a:rPr lang="en-US" sz="2000" dirty="0" err="1">
                <a:latin typeface="Book Antiqua"/>
              </a:rPr>
              <a:t>Gornje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kućište</a:t>
            </a:r>
            <a:r>
              <a:rPr lang="en-US" sz="2000" dirty="0">
                <a:latin typeface="Book Antiqua"/>
              </a:rPr>
              <a:t> je </a:t>
            </a:r>
            <a:r>
              <a:rPr lang="en-US" sz="2000" dirty="0" err="1">
                <a:latin typeface="Book Antiqua"/>
              </a:rPr>
              <a:t>učvršćeno</a:t>
            </a:r>
            <a:r>
              <a:rPr lang="en-US" sz="2000" dirty="0">
                <a:latin typeface="Book Antiqua"/>
              </a:rPr>
              <a:t>, a </a:t>
            </a:r>
            <a:r>
              <a:rPr lang="en-US" sz="2000" dirty="0" err="1">
                <a:latin typeface="Book Antiqua"/>
              </a:rPr>
              <a:t>donje</a:t>
            </a:r>
            <a:r>
              <a:rPr lang="en-US" sz="2000" dirty="0">
                <a:latin typeface="Book Antiqua"/>
              </a:rPr>
              <a:t> je </a:t>
            </a:r>
            <a:r>
              <a:rPr lang="en-US" sz="2000" dirty="0" err="1">
                <a:latin typeface="Book Antiqua"/>
              </a:rPr>
              <a:t>pomično</a:t>
            </a:r>
            <a:r>
              <a:rPr lang="en-US" sz="2000" dirty="0">
                <a:latin typeface="Book Antiqua"/>
              </a:rPr>
              <a:t>.</a:t>
            </a:r>
            <a:endParaRPr lang="en-US" sz="2000">
              <a:latin typeface="Book Antiqua"/>
              <a:cs typeface="Calibri"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latin typeface="Book Antiqua"/>
              </a:rPr>
              <a:t> </a:t>
            </a:r>
            <a:r>
              <a:rPr lang="en-US" sz="2000" dirty="0" err="1">
                <a:latin typeface="Book Antiqua"/>
              </a:rPr>
              <a:t>Preko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kolotura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prolazi</a:t>
            </a:r>
            <a:r>
              <a:rPr lang="en-US" sz="2000" dirty="0">
                <a:latin typeface="Book Antiqua"/>
              </a:rPr>
              <a:t> </a:t>
            </a:r>
            <a:r>
              <a:rPr lang="en-US" sz="2000" dirty="0" err="1">
                <a:latin typeface="Book Antiqua"/>
              </a:rPr>
              <a:t>uže</a:t>
            </a:r>
            <a:r>
              <a:rPr lang="en-US" sz="2000" dirty="0">
                <a:latin typeface="Book Antiqua"/>
              </a:rPr>
              <a:t>, pa </a:t>
            </a:r>
            <a:r>
              <a:rPr lang="en-US" sz="2000" dirty="0" err="1">
                <a:latin typeface="Book Antiqua"/>
              </a:rPr>
              <a:t>na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jednom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kraju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djeluje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sila</a:t>
            </a:r>
            <a:r>
              <a:rPr lang="en-US" sz="2000" dirty="0">
                <a:latin typeface="Book Antiqua"/>
              </a:rPr>
              <a:t> </a:t>
            </a:r>
            <a:r>
              <a:rPr lang="en-US" sz="2000" i="1" dirty="0">
                <a:latin typeface="Book Antiqua"/>
              </a:rPr>
              <a:t>F</a:t>
            </a:r>
            <a:r>
              <a:rPr lang="en-US" sz="2000" dirty="0">
                <a:latin typeface="Book Antiqua"/>
              </a:rPr>
              <a:t>, </a:t>
            </a:r>
            <a:r>
              <a:rPr lang="en-US" sz="2000" dirty="0" err="1">
                <a:latin typeface="Book Antiqua"/>
              </a:rPr>
              <a:t>dok</a:t>
            </a:r>
            <a:r>
              <a:rPr lang="en-US" sz="2000" dirty="0">
                <a:latin typeface="Book Antiqua"/>
              </a:rPr>
              <a:t> je </a:t>
            </a:r>
            <a:r>
              <a:rPr lang="en-US" sz="2000" dirty="0" err="1">
                <a:latin typeface="Book Antiqua"/>
              </a:rPr>
              <a:t>drugi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kraj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pričvršćen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na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gornje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nepomično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kućište</a:t>
            </a:r>
            <a:r>
              <a:rPr lang="en-US" sz="2000" dirty="0">
                <a:latin typeface="Book Antiqua"/>
              </a:rPr>
              <a:t>. Donje se </a:t>
            </a:r>
            <a:r>
              <a:rPr lang="en-US" sz="2000" dirty="0" err="1">
                <a:latin typeface="Book Antiqua"/>
              </a:rPr>
              <a:t>kućište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giba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zajedno</a:t>
            </a:r>
            <a:r>
              <a:rPr lang="en-US" sz="2000" dirty="0">
                <a:latin typeface="Book Antiqua"/>
              </a:rPr>
              <a:t> s </a:t>
            </a:r>
            <a:r>
              <a:rPr lang="en-US" sz="2000" dirty="0" err="1">
                <a:latin typeface="Book Antiqua"/>
              </a:rPr>
              <a:t>teretom</a:t>
            </a:r>
            <a:r>
              <a:rPr lang="en-US" sz="2000" dirty="0">
                <a:latin typeface="Book Antiqua"/>
              </a:rPr>
              <a:t>. </a:t>
            </a:r>
            <a:endParaRPr lang="en-US" sz="2000" baseline="30000">
              <a:latin typeface="Book Antiqua"/>
              <a:cs typeface="Calibri"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latin typeface="Book Antiqua"/>
              </a:rPr>
              <a:t>Ako je </a:t>
            </a:r>
            <a:r>
              <a:rPr lang="en-US" sz="2000" i="1" dirty="0">
                <a:latin typeface="Book Antiqua"/>
              </a:rPr>
              <a:t>n</a:t>
            </a:r>
            <a:r>
              <a:rPr lang="en-US" sz="2000" dirty="0">
                <a:latin typeface="Book Antiqua"/>
              </a:rPr>
              <a:t> </a:t>
            </a:r>
            <a:r>
              <a:rPr lang="en-US" sz="2000" dirty="0" err="1">
                <a:latin typeface="Book Antiqua"/>
              </a:rPr>
              <a:t>broj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svih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kolotura</a:t>
            </a:r>
            <a:r>
              <a:rPr lang="en-US" sz="2000" dirty="0">
                <a:latin typeface="Book Antiqua"/>
              </a:rPr>
              <a:t>, </a:t>
            </a:r>
            <a:r>
              <a:rPr lang="en-US" sz="2000" dirty="0" err="1">
                <a:latin typeface="Book Antiqua"/>
              </a:rPr>
              <a:t>broj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nosećih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užeta</a:t>
            </a:r>
            <a:r>
              <a:rPr lang="en-US" sz="2000" dirty="0">
                <a:latin typeface="Book Antiqua"/>
              </a:rPr>
              <a:t> je </a:t>
            </a:r>
            <a:r>
              <a:rPr lang="en-US" sz="2000" dirty="0" err="1">
                <a:latin typeface="Book Antiqua"/>
              </a:rPr>
              <a:t>isto</a:t>
            </a:r>
            <a:r>
              <a:rPr lang="en-US" sz="2000" dirty="0">
                <a:latin typeface="Book Antiqua"/>
              </a:rPr>
              <a:t> </a:t>
            </a:r>
            <a:r>
              <a:rPr lang="en-US" sz="2000" i="1" dirty="0">
                <a:latin typeface="Book Antiqua"/>
              </a:rPr>
              <a:t>n</a:t>
            </a:r>
            <a:r>
              <a:rPr lang="en-US" sz="2000" dirty="0">
                <a:latin typeface="Book Antiqua"/>
              </a:rPr>
              <a:t>. </a:t>
            </a:r>
            <a:r>
              <a:rPr lang="en-US" sz="2000" dirty="0" err="1">
                <a:latin typeface="Book Antiqua"/>
              </a:rPr>
              <a:t>Budući</a:t>
            </a:r>
            <a:r>
              <a:rPr lang="en-US" sz="2000" dirty="0">
                <a:latin typeface="Book Antiqua"/>
              </a:rPr>
              <a:t> da </a:t>
            </a:r>
            <a:r>
              <a:rPr lang="en-US" sz="2000" dirty="0" err="1">
                <a:latin typeface="Book Antiqua"/>
              </a:rPr>
              <a:t>svako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uže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nosi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dio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tereta</a:t>
            </a:r>
            <a:r>
              <a:rPr lang="en-US" sz="2000" dirty="0">
                <a:latin typeface="Book Antiqua"/>
              </a:rPr>
              <a:t> </a:t>
            </a:r>
            <a:r>
              <a:rPr lang="en-US" sz="2000" i="1" dirty="0">
                <a:latin typeface="Book Antiqua"/>
              </a:rPr>
              <a:t>G/n</a:t>
            </a:r>
            <a:r>
              <a:rPr lang="en-US" sz="2000" dirty="0">
                <a:latin typeface="Book Antiqua"/>
              </a:rPr>
              <a:t>, to je za </a:t>
            </a:r>
            <a:r>
              <a:rPr lang="en-US" sz="2000" dirty="0" err="1">
                <a:latin typeface="Book Antiqua"/>
              </a:rPr>
              <a:t>dizanje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tereta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potrebna</a:t>
            </a:r>
            <a:r>
              <a:rPr lang="en-US" sz="2000" dirty="0">
                <a:latin typeface="Book Antiqua"/>
              </a:rPr>
              <a:t> </a:t>
            </a:r>
            <a:r>
              <a:rPr lang="en-US" sz="2000" dirty="0" err="1">
                <a:latin typeface="Book Antiqua"/>
              </a:rPr>
              <a:t>sila</a:t>
            </a:r>
            <a:r>
              <a:rPr lang="en-US" sz="2000" dirty="0">
                <a:latin typeface="Book Antiqua"/>
              </a:rPr>
              <a:t> ne </a:t>
            </a:r>
            <a:r>
              <a:rPr lang="en-US" sz="2000" dirty="0" err="1">
                <a:latin typeface="Book Antiqua"/>
              </a:rPr>
              <a:t>uzevši</a:t>
            </a:r>
            <a:r>
              <a:rPr lang="en-US" sz="2000" dirty="0">
                <a:latin typeface="Book Antiqua"/>
              </a:rPr>
              <a:t> u </a:t>
            </a:r>
            <a:r>
              <a:rPr lang="en-US" sz="2000" dirty="0" err="1">
                <a:latin typeface="Book Antiqua"/>
              </a:rPr>
              <a:t>obzir</a:t>
            </a:r>
            <a:r>
              <a:rPr lang="en-US" sz="2000" dirty="0">
                <a:latin typeface="Book Antiqua"/>
              </a:rPr>
              <a:t> </a:t>
            </a:r>
            <a:r>
              <a:rPr lang="en-US" sz="2000" dirty="0" err="1">
                <a:latin typeface="Book Antiqua"/>
              </a:rPr>
              <a:t>trenje</a:t>
            </a:r>
            <a:r>
              <a:rPr lang="en-US" sz="2000" dirty="0">
                <a:latin typeface="Book Antiqua"/>
              </a:rPr>
              <a:t>.</a:t>
            </a:r>
            <a:endParaRPr lang="en-US" sz="2000" dirty="0">
              <a:latin typeface="Book Antiqua"/>
              <a:cs typeface="Calibri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1400"/>
          </a:p>
          <a:p>
            <a:pPr indent="-228600">
              <a:buFont typeface="Arial" panose="020B0604020202020204" pitchFamily="34" charset="0"/>
              <a:buChar char="•"/>
            </a:pPr>
            <a:endParaRPr lang="en-US" sz="1400"/>
          </a:p>
        </p:txBody>
      </p:sp>
      <p:pic>
        <p:nvPicPr>
          <p:cNvPr id="9" name="Picture 9" descr="Diagram&#10;&#10;Description automatically generated">
            <a:extLst>
              <a:ext uri="{FF2B5EF4-FFF2-40B4-BE49-F238E27FC236}">
                <a16:creationId xmlns:a16="http://schemas.microsoft.com/office/drawing/2014/main" id="{8FFEDB4F-B8D7-4648-A0F0-6DE14259A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2950" y="835000"/>
            <a:ext cx="2702396" cy="5176628"/>
          </a:xfrm>
          <a:prstGeom prst="rect">
            <a:avLst/>
          </a:prstGeom>
        </p:spPr>
      </p:pic>
      <p:pic>
        <p:nvPicPr>
          <p:cNvPr id="8" name="Graphic 8">
            <a:extLst>
              <a:ext uri="{FF2B5EF4-FFF2-40B4-BE49-F238E27FC236}">
                <a16:creationId xmlns:a16="http://schemas.microsoft.com/office/drawing/2014/main" id="{B1DA99F1-410C-4814-9178-39C9408ECE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53240" y="2832592"/>
            <a:ext cx="2248896" cy="160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188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29">
            <a:extLst>
              <a:ext uri="{FF2B5EF4-FFF2-40B4-BE49-F238E27FC236}">
                <a16:creationId xmlns:a16="http://schemas.microsoft.com/office/drawing/2014/main" id="{26469B27-0875-4891-8EA7-C223CCDF5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79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22448C-3D55-48E4-B365-5E0BAA22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7" y="609600"/>
            <a:ext cx="5441183" cy="13106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400" b="1" dirty="0">
                <a:latin typeface="Ink Free" panose="03080402000500000000" pitchFamily="66" charset="0"/>
                <a:cs typeface="Dreaming Outloud Pro"/>
              </a:rPr>
              <a:t>ARHIMEDOVA SPIRALA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9B4F82-7C9F-4FB9-B0D3-C9DD67DD6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037" y="2202354"/>
            <a:ext cx="5441184" cy="39205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 b="1" dirty="0" err="1">
                <a:latin typeface="Book Antiqua"/>
              </a:rPr>
              <a:t>Arhimedova</a:t>
            </a:r>
            <a:r>
              <a:rPr lang="en-US" sz="2400" b="1" dirty="0">
                <a:latin typeface="Book Antiqua"/>
              </a:rPr>
              <a:t> </a:t>
            </a:r>
            <a:r>
              <a:rPr lang="en-US" sz="2400" b="1" dirty="0" err="1">
                <a:latin typeface="Book Antiqua"/>
              </a:rPr>
              <a:t>spirala</a:t>
            </a:r>
            <a:r>
              <a:rPr lang="en-US" sz="2400" b="1" dirty="0">
                <a:latin typeface="Book Antiqua"/>
              </a:rPr>
              <a:t> </a:t>
            </a:r>
            <a:r>
              <a:rPr lang="en-US" sz="2400" dirty="0">
                <a:latin typeface="Book Antiqua"/>
              </a:rPr>
              <a:t>je </a:t>
            </a:r>
            <a:r>
              <a:rPr lang="en-US" sz="2400" dirty="0" err="1">
                <a:latin typeface="Book Antiqua"/>
              </a:rPr>
              <a:t>ravninska</a:t>
            </a:r>
            <a:r>
              <a:rPr lang="en-US" sz="2400" dirty="0">
                <a:latin typeface="Book Antiqua"/>
              </a:rPr>
              <a:t> </a:t>
            </a:r>
            <a:r>
              <a:rPr lang="en-US" sz="2400" dirty="0" err="1">
                <a:latin typeface="Book Antiqua"/>
              </a:rPr>
              <a:t>transcendentna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krivulja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koja</a:t>
            </a:r>
            <a:r>
              <a:rPr lang="en-US" sz="2400" dirty="0">
                <a:latin typeface="Book Antiqua"/>
              </a:rPr>
              <a:t> </a:t>
            </a:r>
            <a:r>
              <a:rPr lang="en-US" sz="2400" dirty="0" err="1">
                <a:latin typeface="Book Antiqua"/>
              </a:rPr>
              <a:t>nastaje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kada</a:t>
            </a:r>
            <a:r>
              <a:rPr lang="en-US" sz="2400" dirty="0">
                <a:latin typeface="Book Antiqua"/>
              </a:rPr>
              <a:t> se </a:t>
            </a:r>
            <a:r>
              <a:rPr lang="en-US" sz="2400" dirty="0" err="1">
                <a:latin typeface="Book Antiqua"/>
              </a:rPr>
              <a:t>točka</a:t>
            </a:r>
            <a:r>
              <a:rPr lang="en-US" sz="2400" dirty="0">
                <a:latin typeface="Book Antiqua"/>
              </a:rPr>
              <a:t> </a:t>
            </a:r>
            <a:r>
              <a:rPr lang="en-US" sz="2400" dirty="0" err="1">
                <a:latin typeface="Book Antiqua"/>
              </a:rPr>
              <a:t>stalnom</a:t>
            </a:r>
            <a:r>
              <a:rPr lang="en-US" sz="2400" dirty="0">
                <a:latin typeface="Book Antiqua"/>
              </a:rPr>
              <a:t>  </a:t>
            </a:r>
            <a:r>
              <a:rPr lang="en-US" sz="2400" dirty="0" err="1">
                <a:latin typeface="Book Antiqua"/>
              </a:rPr>
              <a:t>brzinom</a:t>
            </a:r>
            <a:r>
              <a:rPr lang="en-US" sz="2400" dirty="0">
                <a:latin typeface="Book Antiqua"/>
              </a:rPr>
              <a:t> </a:t>
            </a:r>
            <a:r>
              <a:rPr lang="en-US" sz="2400" i="1" dirty="0">
                <a:latin typeface="Book Antiqua"/>
              </a:rPr>
              <a:t>v</a:t>
            </a:r>
            <a:r>
              <a:rPr lang="en-US" sz="2400" dirty="0">
                <a:latin typeface="Book Antiqua"/>
              </a:rPr>
              <a:t> </a:t>
            </a:r>
            <a:r>
              <a:rPr lang="en-US" sz="2400" dirty="0" err="1">
                <a:latin typeface="Book Antiqua"/>
              </a:rPr>
              <a:t>udaljuje</a:t>
            </a:r>
            <a:r>
              <a:rPr lang="en-US" sz="2400" dirty="0">
                <a:latin typeface="Book Antiqua"/>
              </a:rPr>
              <a:t> od </a:t>
            </a:r>
            <a:r>
              <a:rPr lang="en-US" sz="2400" dirty="0" err="1">
                <a:latin typeface="Book Antiqua"/>
              </a:rPr>
              <a:t>ishodišta</a:t>
            </a:r>
            <a:r>
              <a:rPr lang="en-US" sz="2400" dirty="0">
                <a:latin typeface="Book Antiqua"/>
              </a:rPr>
              <a:t> po </a:t>
            </a:r>
            <a:r>
              <a:rPr lang="en-US" sz="2400" dirty="0" err="1">
                <a:latin typeface="Book Antiqua"/>
              </a:rPr>
              <a:t>zraci</a:t>
            </a:r>
            <a:r>
              <a:rPr lang="en-US" sz="2400" dirty="0">
                <a:latin typeface="Book Antiqua"/>
              </a:rPr>
              <a:t> </a:t>
            </a:r>
            <a:r>
              <a:rPr lang="en-US" sz="2400" dirty="0" err="1">
                <a:latin typeface="Book Antiqua"/>
              </a:rPr>
              <a:t>koja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obilazi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ishodište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stalnom</a:t>
            </a:r>
            <a:r>
              <a:rPr lang="en-US" sz="2400" dirty="0">
                <a:latin typeface="Book Antiqua"/>
              </a:rPr>
              <a:t> </a:t>
            </a:r>
            <a:r>
              <a:rPr lang="en-US" sz="2400" dirty="0" err="1">
                <a:latin typeface="Book Antiqua"/>
              </a:rPr>
              <a:t>kutnom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brzinom</a:t>
            </a:r>
            <a:r>
              <a:rPr lang="en-US" sz="2400" dirty="0">
                <a:latin typeface="Book Antiqua"/>
              </a:rPr>
              <a:t> </a:t>
            </a:r>
            <a:r>
              <a:rPr lang="en-US" sz="2400" i="1" dirty="0">
                <a:latin typeface="Book Antiqua"/>
              </a:rPr>
              <a:t>ω</a:t>
            </a:r>
            <a:r>
              <a:rPr lang="en-US" sz="2400" dirty="0">
                <a:latin typeface="Book Antiqua"/>
              </a:rPr>
              <a:t>.</a:t>
            </a:r>
            <a:endParaRPr lang="en-US" sz="2400" dirty="0">
              <a:latin typeface="Book Antiqua"/>
              <a:cs typeface="Calibri"/>
            </a:endParaRP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Book Antiqua"/>
              </a:rPr>
              <a:t> </a:t>
            </a:r>
            <a:r>
              <a:rPr lang="en-US" sz="2400" dirty="0" err="1">
                <a:latin typeface="Book Antiqua"/>
              </a:rPr>
              <a:t>Udaljenost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neke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točke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Arhimedove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spirale</a:t>
            </a:r>
            <a:r>
              <a:rPr lang="en-US" sz="2400" dirty="0">
                <a:latin typeface="Book Antiqua"/>
              </a:rPr>
              <a:t> od </a:t>
            </a:r>
            <a:r>
              <a:rPr lang="en-US" sz="2400" dirty="0" err="1">
                <a:latin typeface="Book Antiqua"/>
              </a:rPr>
              <a:t>ishodišta</a:t>
            </a:r>
            <a:r>
              <a:rPr lang="en-US" sz="2400" dirty="0">
                <a:latin typeface="Book Antiqua"/>
              </a:rPr>
              <a:t> </a:t>
            </a:r>
            <a:r>
              <a:rPr lang="en-US" sz="2400" dirty="0" err="1">
                <a:latin typeface="Book Antiqua"/>
              </a:rPr>
              <a:t>razmjerna</a:t>
            </a:r>
            <a:r>
              <a:rPr lang="en-US" sz="2400" dirty="0">
                <a:latin typeface="Book Antiqua"/>
              </a:rPr>
              <a:t> je </a:t>
            </a:r>
            <a:r>
              <a:rPr lang="en-US" sz="2400" dirty="0" err="1">
                <a:latin typeface="Book Antiqua"/>
              </a:rPr>
              <a:t>proporcionalna</a:t>
            </a:r>
            <a:r>
              <a:rPr lang="en-US" sz="2400" dirty="0">
                <a:latin typeface="Book Antiqua"/>
              </a:rPr>
              <a:t> </a:t>
            </a:r>
            <a:r>
              <a:rPr lang="en-US" sz="2400" dirty="0" err="1">
                <a:latin typeface="Book Antiqua"/>
              </a:rPr>
              <a:t>pripadnomu</a:t>
            </a:r>
            <a:r>
              <a:rPr lang="en-US" sz="2400" dirty="0">
                <a:latin typeface="Book Antiqua"/>
              </a:rPr>
              <a:t> kutu </a:t>
            </a:r>
            <a:r>
              <a:rPr lang="en-US" sz="2400" dirty="0" err="1">
                <a:latin typeface="Book Antiqua"/>
              </a:rPr>
              <a:t>zakreta</a:t>
            </a:r>
            <a:r>
              <a:rPr lang="en-US" sz="2400" dirty="0">
                <a:latin typeface="Book Antiqua"/>
              </a:rPr>
              <a:t>.</a:t>
            </a:r>
            <a:endParaRPr lang="en-US" sz="2400" dirty="0">
              <a:latin typeface="Book Antiqua"/>
              <a:cs typeface="Calibri"/>
            </a:endParaRPr>
          </a:p>
        </p:txBody>
      </p:sp>
      <p:sp>
        <p:nvSpPr>
          <p:cNvPr id="43" name="Freeform: Shape 31">
            <a:extLst>
              <a:ext uri="{FF2B5EF4-FFF2-40B4-BE49-F238E27FC236}">
                <a16:creationId xmlns:a16="http://schemas.microsoft.com/office/drawing/2014/main" id="{6DF9758E-84A8-4D80-8A81-38FBBC532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07516" y="0"/>
            <a:ext cx="4684485" cy="6858000"/>
          </a:xfrm>
          <a:custGeom>
            <a:avLst/>
            <a:gdLst>
              <a:gd name="connsiteX0" fmla="*/ 777179 w 4684485"/>
              <a:gd name="connsiteY0" fmla="*/ 0 h 6858000"/>
              <a:gd name="connsiteX1" fmla="*/ 4177011 w 4684485"/>
              <a:gd name="connsiteY1" fmla="*/ 0 h 6858000"/>
              <a:gd name="connsiteX2" fmla="*/ 4684485 w 4684485"/>
              <a:gd name="connsiteY2" fmla="*/ 0 h 6858000"/>
              <a:gd name="connsiteX3" fmla="*/ 4684485 w 4684485"/>
              <a:gd name="connsiteY3" fmla="*/ 6858000 h 6858000"/>
              <a:gd name="connsiteX4" fmla="*/ 4177011 w 4684485"/>
              <a:gd name="connsiteY4" fmla="*/ 6858000 h 6858000"/>
              <a:gd name="connsiteX5" fmla="*/ 0 w 4684485"/>
              <a:gd name="connsiteY5" fmla="*/ 6858000 h 6858000"/>
              <a:gd name="connsiteX6" fmla="*/ 2140 w 4684485"/>
              <a:gd name="connsiteY6" fmla="*/ 6853227 h 6858000"/>
              <a:gd name="connsiteX7" fmla="*/ 2645 w 4684485"/>
              <a:gd name="connsiteY7" fmla="*/ 6843360 h 6858000"/>
              <a:gd name="connsiteX8" fmla="*/ 5504 w 4684485"/>
              <a:gd name="connsiteY8" fmla="*/ 6818176 h 6858000"/>
              <a:gd name="connsiteX9" fmla="*/ 23629 w 4684485"/>
              <a:gd name="connsiteY9" fmla="*/ 6757651 h 6858000"/>
              <a:gd name="connsiteX10" fmla="*/ 58208 w 4684485"/>
              <a:gd name="connsiteY10" fmla="*/ 6674068 h 6858000"/>
              <a:gd name="connsiteX11" fmla="*/ 95020 w 4684485"/>
              <a:gd name="connsiteY11" fmla="*/ 6610847 h 6858000"/>
              <a:gd name="connsiteX12" fmla="*/ 65470 w 4684485"/>
              <a:gd name="connsiteY12" fmla="*/ 6624123 h 6858000"/>
              <a:gd name="connsiteX13" fmla="*/ 137286 w 4684485"/>
              <a:gd name="connsiteY13" fmla="*/ 6588010 h 6858000"/>
              <a:gd name="connsiteX14" fmla="*/ 180635 w 4684485"/>
              <a:gd name="connsiteY14" fmla="*/ 6495275 h 6858000"/>
              <a:gd name="connsiteX15" fmla="*/ 205042 w 4684485"/>
              <a:gd name="connsiteY15" fmla="*/ 6422756 h 6858000"/>
              <a:gd name="connsiteX16" fmla="*/ 209632 w 4684485"/>
              <a:gd name="connsiteY16" fmla="*/ 6358596 h 6858000"/>
              <a:gd name="connsiteX17" fmla="*/ 219796 w 4684485"/>
              <a:gd name="connsiteY17" fmla="*/ 6294314 h 6858000"/>
              <a:gd name="connsiteX18" fmla="*/ 248261 w 4684485"/>
              <a:gd name="connsiteY18" fmla="*/ 6248557 h 6858000"/>
              <a:gd name="connsiteX19" fmla="*/ 286066 w 4684485"/>
              <a:gd name="connsiteY19" fmla="*/ 5959276 h 6858000"/>
              <a:gd name="connsiteX20" fmla="*/ 285981 w 4684485"/>
              <a:gd name="connsiteY20" fmla="*/ 5957154 h 6858000"/>
              <a:gd name="connsiteX21" fmla="*/ 291575 w 4684485"/>
              <a:gd name="connsiteY21" fmla="*/ 5941942 h 6858000"/>
              <a:gd name="connsiteX22" fmla="*/ 294764 w 4684485"/>
              <a:gd name="connsiteY22" fmla="*/ 5940122 h 6858000"/>
              <a:gd name="connsiteX23" fmla="*/ 299218 w 4684485"/>
              <a:gd name="connsiteY23" fmla="*/ 5930161 h 6858000"/>
              <a:gd name="connsiteX24" fmla="*/ 309655 w 4684485"/>
              <a:gd name="connsiteY24" fmla="*/ 5911810 h 6858000"/>
              <a:gd name="connsiteX25" fmla="*/ 310049 w 4684485"/>
              <a:gd name="connsiteY25" fmla="*/ 5907181 h 6858000"/>
              <a:gd name="connsiteX26" fmla="*/ 323362 w 4684485"/>
              <a:gd name="connsiteY26" fmla="*/ 5877642 h 6858000"/>
              <a:gd name="connsiteX27" fmla="*/ 322807 w 4684485"/>
              <a:gd name="connsiteY27" fmla="*/ 5876666 h 6858000"/>
              <a:gd name="connsiteX28" fmla="*/ 323332 w 4684485"/>
              <a:gd name="connsiteY28" fmla="*/ 5865860 h 6858000"/>
              <a:gd name="connsiteX29" fmla="*/ 326018 w 4684485"/>
              <a:gd name="connsiteY29" fmla="*/ 5846502 h 6858000"/>
              <a:gd name="connsiteX30" fmla="*/ 323071 w 4684485"/>
              <a:gd name="connsiteY30" fmla="*/ 5794837 h 6858000"/>
              <a:gd name="connsiteX31" fmla="*/ 336871 w 4684485"/>
              <a:gd name="connsiteY31" fmla="*/ 5763977 h 6858000"/>
              <a:gd name="connsiteX32" fmla="*/ 339251 w 4684485"/>
              <a:gd name="connsiteY32" fmla="*/ 5757443 h 6858000"/>
              <a:gd name="connsiteX33" fmla="*/ 339135 w 4684485"/>
              <a:gd name="connsiteY33" fmla="*/ 5757177 h 6858000"/>
              <a:gd name="connsiteX34" fmla="*/ 341319 w 4684485"/>
              <a:gd name="connsiteY34" fmla="*/ 5750018 h 6858000"/>
              <a:gd name="connsiteX35" fmla="*/ 343592 w 4684485"/>
              <a:gd name="connsiteY35" fmla="*/ 5745527 h 6858000"/>
              <a:gd name="connsiteX36" fmla="*/ 348207 w 4684485"/>
              <a:gd name="connsiteY36" fmla="*/ 5732850 h 6858000"/>
              <a:gd name="connsiteX37" fmla="*/ 348708 w 4684485"/>
              <a:gd name="connsiteY37" fmla="*/ 5727596 h 6858000"/>
              <a:gd name="connsiteX38" fmla="*/ 339704 w 4684485"/>
              <a:gd name="connsiteY38" fmla="*/ 5678917 h 6858000"/>
              <a:gd name="connsiteX39" fmla="*/ 349027 w 4684485"/>
              <a:gd name="connsiteY39" fmla="*/ 5587240 h 6858000"/>
              <a:gd name="connsiteX40" fmla="*/ 360744 w 4684485"/>
              <a:gd name="connsiteY40" fmla="*/ 5496420 h 6858000"/>
              <a:gd name="connsiteX41" fmla="*/ 366191 w 4684485"/>
              <a:gd name="connsiteY41" fmla="*/ 5463512 h 6858000"/>
              <a:gd name="connsiteX42" fmla="*/ 370586 w 4684485"/>
              <a:gd name="connsiteY42" fmla="*/ 5404966 h 6858000"/>
              <a:gd name="connsiteX43" fmla="*/ 369304 w 4684485"/>
              <a:gd name="connsiteY43" fmla="*/ 5378223 h 6858000"/>
              <a:gd name="connsiteX44" fmla="*/ 369813 w 4684485"/>
              <a:gd name="connsiteY44" fmla="*/ 5377039 h 6858000"/>
              <a:gd name="connsiteX45" fmla="*/ 367865 w 4684485"/>
              <a:gd name="connsiteY45" fmla="*/ 5374688 h 6858000"/>
              <a:gd name="connsiteX46" fmla="*/ 367550 w 4684485"/>
              <a:gd name="connsiteY46" fmla="*/ 5369744 h 6858000"/>
              <a:gd name="connsiteX47" fmla="*/ 370308 w 4684485"/>
              <a:gd name="connsiteY47" fmla="*/ 5356163 h 6858000"/>
              <a:gd name="connsiteX48" fmla="*/ 371942 w 4684485"/>
              <a:gd name="connsiteY48" fmla="*/ 5351044 h 6858000"/>
              <a:gd name="connsiteX49" fmla="*/ 373062 w 4684485"/>
              <a:gd name="connsiteY49" fmla="*/ 5343580 h 6858000"/>
              <a:gd name="connsiteX50" fmla="*/ 372900 w 4684485"/>
              <a:gd name="connsiteY50" fmla="*/ 5343400 h 6858000"/>
              <a:gd name="connsiteX51" fmla="*/ 374322 w 4684485"/>
              <a:gd name="connsiteY51" fmla="*/ 5336400 h 6858000"/>
              <a:gd name="connsiteX52" fmla="*/ 383674 w 4684485"/>
              <a:gd name="connsiteY52" fmla="*/ 5302100 h 6858000"/>
              <a:gd name="connsiteX53" fmla="*/ 372456 w 4684485"/>
              <a:gd name="connsiteY53" fmla="*/ 5257295 h 6858000"/>
              <a:gd name="connsiteX54" fmla="*/ 372166 w 4684485"/>
              <a:gd name="connsiteY54" fmla="*/ 5238668 h 6858000"/>
              <a:gd name="connsiteX55" fmla="*/ 370995 w 4684485"/>
              <a:gd name="connsiteY55" fmla="*/ 5228745 h 6858000"/>
              <a:gd name="connsiteX56" fmla="*/ 370266 w 4684485"/>
              <a:gd name="connsiteY56" fmla="*/ 5228139 h 6858000"/>
              <a:gd name="connsiteX57" fmla="*/ 379329 w 4684485"/>
              <a:gd name="connsiteY57" fmla="*/ 5195257 h 6858000"/>
              <a:gd name="connsiteX58" fmla="*/ 379004 w 4684485"/>
              <a:gd name="connsiteY58" fmla="*/ 5190924 h 6858000"/>
              <a:gd name="connsiteX59" fmla="*/ 386868 w 4684485"/>
              <a:gd name="connsiteY59" fmla="*/ 5169448 h 6858000"/>
              <a:gd name="connsiteX60" fmla="*/ 389886 w 4684485"/>
              <a:gd name="connsiteY60" fmla="*/ 5158375 h 6858000"/>
              <a:gd name="connsiteX61" fmla="*/ 392889 w 4684485"/>
              <a:gd name="connsiteY61" fmla="*/ 5155200 h 6858000"/>
              <a:gd name="connsiteX62" fmla="*/ 396254 w 4684485"/>
              <a:gd name="connsiteY62" fmla="*/ 5138880 h 6858000"/>
              <a:gd name="connsiteX63" fmla="*/ 395829 w 4684485"/>
              <a:gd name="connsiteY63" fmla="*/ 5137025 h 6858000"/>
              <a:gd name="connsiteX64" fmla="*/ 401622 w 4684485"/>
              <a:gd name="connsiteY64" fmla="*/ 5123497 h 6858000"/>
              <a:gd name="connsiteX65" fmla="*/ 410123 w 4684485"/>
              <a:gd name="connsiteY65" fmla="*/ 5112085 h 6858000"/>
              <a:gd name="connsiteX66" fmla="*/ 427310 w 4684485"/>
              <a:gd name="connsiteY66" fmla="*/ 4973536 h 6858000"/>
              <a:gd name="connsiteX67" fmla="*/ 473870 w 4684485"/>
              <a:gd name="connsiteY67" fmla="*/ 4853262 h 6858000"/>
              <a:gd name="connsiteX68" fmla="*/ 523687 w 4684485"/>
              <a:gd name="connsiteY68" fmla="*/ 4579511 h 6858000"/>
              <a:gd name="connsiteX69" fmla="*/ 596846 w 4684485"/>
              <a:gd name="connsiteY69" fmla="*/ 4088638 h 6858000"/>
              <a:gd name="connsiteX70" fmla="*/ 609911 w 4684485"/>
              <a:gd name="connsiteY70" fmla="*/ 3862564 h 6858000"/>
              <a:gd name="connsiteX71" fmla="*/ 620392 w 4684485"/>
              <a:gd name="connsiteY71" fmla="*/ 3821134 h 6858000"/>
              <a:gd name="connsiteX72" fmla="*/ 626965 w 4684485"/>
              <a:gd name="connsiteY72" fmla="*/ 3810557 h 6858000"/>
              <a:gd name="connsiteX73" fmla="*/ 652536 w 4684485"/>
              <a:gd name="connsiteY73" fmla="*/ 3736429 h 6858000"/>
              <a:gd name="connsiteX74" fmla="*/ 659855 w 4684485"/>
              <a:gd name="connsiteY74" fmla="*/ 3715640 h 6858000"/>
              <a:gd name="connsiteX75" fmla="*/ 662133 w 4684485"/>
              <a:gd name="connsiteY75" fmla="*/ 3696308 h 6858000"/>
              <a:gd name="connsiteX76" fmla="*/ 659163 w 4684485"/>
              <a:gd name="connsiteY76" fmla="*/ 3690549 h 6858000"/>
              <a:gd name="connsiteX77" fmla="*/ 662546 w 4684485"/>
              <a:gd name="connsiteY77" fmla="*/ 3678883 h 6858000"/>
              <a:gd name="connsiteX78" fmla="*/ 662606 w 4684485"/>
              <a:gd name="connsiteY78" fmla="*/ 3675471 h 6858000"/>
              <a:gd name="connsiteX79" fmla="*/ 663794 w 4684485"/>
              <a:gd name="connsiteY79" fmla="*/ 3656229 h 6858000"/>
              <a:gd name="connsiteX80" fmla="*/ 687156 w 4684485"/>
              <a:gd name="connsiteY80" fmla="*/ 3622733 h 6858000"/>
              <a:gd name="connsiteX81" fmla="*/ 698770 w 4684485"/>
              <a:gd name="connsiteY81" fmla="*/ 3575278 h 6858000"/>
              <a:gd name="connsiteX82" fmla="*/ 763441 w 4684485"/>
              <a:gd name="connsiteY82" fmla="*/ 3372843 h 6858000"/>
              <a:gd name="connsiteX83" fmla="*/ 851549 w 4684485"/>
              <a:gd name="connsiteY83" fmla="*/ 3204760 h 6858000"/>
              <a:gd name="connsiteX84" fmla="*/ 895113 w 4684485"/>
              <a:gd name="connsiteY84" fmla="*/ 3073177 h 6858000"/>
              <a:gd name="connsiteX85" fmla="*/ 904829 w 4684485"/>
              <a:gd name="connsiteY85" fmla="*/ 3066373 h 6858000"/>
              <a:gd name="connsiteX86" fmla="*/ 912657 w 4684485"/>
              <a:gd name="connsiteY86" fmla="*/ 3053733 h 6858000"/>
              <a:gd name="connsiteX87" fmla="*/ 922201 w 4684485"/>
              <a:gd name="connsiteY87" fmla="*/ 3037464 h 6858000"/>
              <a:gd name="connsiteX88" fmla="*/ 927105 w 4684485"/>
              <a:gd name="connsiteY88" fmla="*/ 3027885 h 6858000"/>
              <a:gd name="connsiteX89" fmla="*/ 938351 w 4684485"/>
              <a:gd name="connsiteY89" fmla="*/ 3010448 h 6858000"/>
              <a:gd name="connsiteX90" fmla="*/ 938967 w 4684485"/>
              <a:gd name="connsiteY90" fmla="*/ 3005842 h 6858000"/>
              <a:gd name="connsiteX91" fmla="*/ 953615 w 4684485"/>
              <a:gd name="connsiteY91" fmla="*/ 2977449 h 6858000"/>
              <a:gd name="connsiteX92" fmla="*/ 953111 w 4684485"/>
              <a:gd name="connsiteY92" fmla="*/ 2976418 h 6858000"/>
              <a:gd name="connsiteX93" fmla="*/ 954155 w 4684485"/>
              <a:gd name="connsiteY93" fmla="*/ 2965627 h 6858000"/>
              <a:gd name="connsiteX94" fmla="*/ 957765 w 4684485"/>
              <a:gd name="connsiteY94" fmla="*/ 2946457 h 6858000"/>
              <a:gd name="connsiteX95" fmla="*/ 957350 w 4684485"/>
              <a:gd name="connsiteY95" fmla="*/ 2894353 h 6858000"/>
              <a:gd name="connsiteX96" fmla="*/ 972544 w 4684485"/>
              <a:gd name="connsiteY96" fmla="*/ 2864679 h 6858000"/>
              <a:gd name="connsiteX97" fmla="*/ 975222 w 4684485"/>
              <a:gd name="connsiteY97" fmla="*/ 2858346 h 6858000"/>
              <a:gd name="connsiteX98" fmla="*/ 975121 w 4684485"/>
              <a:gd name="connsiteY98" fmla="*/ 2858070 h 6858000"/>
              <a:gd name="connsiteX99" fmla="*/ 977634 w 4684485"/>
              <a:gd name="connsiteY99" fmla="*/ 2851093 h 6858000"/>
              <a:gd name="connsiteX100" fmla="*/ 980107 w 4684485"/>
              <a:gd name="connsiteY100" fmla="*/ 2846800 h 6858000"/>
              <a:gd name="connsiteX101" fmla="*/ 985305 w 4684485"/>
              <a:gd name="connsiteY101" fmla="*/ 2834510 h 6858000"/>
              <a:gd name="connsiteX102" fmla="*/ 986057 w 4684485"/>
              <a:gd name="connsiteY102" fmla="*/ 2829288 h 6858000"/>
              <a:gd name="connsiteX103" fmla="*/ 984861 w 4684485"/>
              <a:gd name="connsiteY103" fmla="*/ 2825781 h 6858000"/>
              <a:gd name="connsiteX104" fmla="*/ 985547 w 4684485"/>
              <a:gd name="connsiteY104" fmla="*/ 2824862 h 6858000"/>
              <a:gd name="connsiteX105" fmla="*/ 989979 w 4684485"/>
              <a:gd name="connsiteY105" fmla="*/ 2796846 h 6858000"/>
              <a:gd name="connsiteX106" fmla="*/ 1005909 w 4684485"/>
              <a:gd name="connsiteY106" fmla="*/ 2739609 h 6858000"/>
              <a:gd name="connsiteX107" fmla="*/ 1017437 w 4684485"/>
              <a:gd name="connsiteY107" fmla="*/ 2709132 h 6858000"/>
              <a:gd name="connsiteX108" fmla="*/ 1046385 w 4684485"/>
              <a:gd name="connsiteY108" fmla="*/ 2623133 h 6858000"/>
              <a:gd name="connsiteX109" fmla="*/ 1073441 w 4684485"/>
              <a:gd name="connsiteY109" fmla="*/ 2534899 h 6858000"/>
              <a:gd name="connsiteX110" fmla="*/ 1075743 w 4684485"/>
              <a:gd name="connsiteY110" fmla="*/ 2480106 h 6858000"/>
              <a:gd name="connsiteX111" fmla="*/ 1077265 w 4684485"/>
              <a:gd name="connsiteY111" fmla="*/ 2475030 h 6858000"/>
              <a:gd name="connsiteX112" fmla="*/ 1083883 w 4684485"/>
              <a:gd name="connsiteY112" fmla="*/ 2464722 h 6858000"/>
              <a:gd name="connsiteX113" fmla="*/ 1086777 w 4684485"/>
              <a:gd name="connsiteY113" fmla="*/ 2461434 h 6858000"/>
              <a:gd name="connsiteX114" fmla="*/ 1087126 w 4684485"/>
              <a:gd name="connsiteY114" fmla="*/ 2460806 h 6858000"/>
              <a:gd name="connsiteX115" fmla="*/ 1087083 w 4684485"/>
              <a:gd name="connsiteY115" fmla="*/ 2460453 h 6858000"/>
              <a:gd name="connsiteX116" fmla="*/ 1090877 w 4684485"/>
              <a:gd name="connsiteY116" fmla="*/ 2442912 h 6858000"/>
              <a:gd name="connsiteX117" fmla="*/ 1084594 w 4684485"/>
              <a:gd name="connsiteY117" fmla="*/ 2393943 h 6858000"/>
              <a:gd name="connsiteX118" fmla="*/ 1095187 w 4684485"/>
              <a:gd name="connsiteY118" fmla="*/ 2145620 h 6858000"/>
              <a:gd name="connsiteX119" fmla="*/ 1091005 w 4684485"/>
              <a:gd name="connsiteY119" fmla="*/ 1974931 h 6858000"/>
              <a:gd name="connsiteX120" fmla="*/ 1090021 w 4684485"/>
              <a:gd name="connsiteY120" fmla="*/ 1820662 h 6858000"/>
              <a:gd name="connsiteX121" fmla="*/ 1095393 w 4684485"/>
              <a:gd name="connsiteY121" fmla="*/ 1784755 h 6858000"/>
              <a:gd name="connsiteX122" fmla="*/ 1100337 w 4684485"/>
              <a:gd name="connsiteY122" fmla="*/ 1751246 h 6858000"/>
              <a:gd name="connsiteX123" fmla="*/ 1099270 w 4684485"/>
              <a:gd name="connsiteY123" fmla="*/ 1746792 h 6858000"/>
              <a:gd name="connsiteX124" fmla="*/ 1102388 w 4684485"/>
              <a:gd name="connsiteY124" fmla="*/ 1712948 h 6858000"/>
              <a:gd name="connsiteX125" fmla="*/ 1101575 w 4684485"/>
              <a:gd name="connsiteY125" fmla="*/ 1712332 h 6858000"/>
              <a:gd name="connsiteX126" fmla="*/ 1098721 w 4684485"/>
              <a:gd name="connsiteY126" fmla="*/ 1702136 h 6858000"/>
              <a:gd name="connsiteX127" fmla="*/ 1095215 w 4684485"/>
              <a:gd name="connsiteY127" fmla="*/ 1682992 h 6858000"/>
              <a:gd name="connsiteX128" fmla="*/ 1076555 w 4684485"/>
              <a:gd name="connsiteY128" fmla="*/ 1636988 h 6858000"/>
              <a:gd name="connsiteX129" fmla="*/ 1079711 w 4684485"/>
              <a:gd name="connsiteY129" fmla="*/ 1601685 h 6858000"/>
              <a:gd name="connsiteX130" fmla="*/ 1079881 w 4684485"/>
              <a:gd name="connsiteY130" fmla="*/ 1594484 h 6858000"/>
              <a:gd name="connsiteX131" fmla="*/ 1079691 w 4684485"/>
              <a:gd name="connsiteY131" fmla="*/ 1594298 h 6858000"/>
              <a:gd name="connsiteX132" fmla="*/ 1079489 w 4684485"/>
              <a:gd name="connsiteY132" fmla="*/ 1586621 h 6858000"/>
              <a:gd name="connsiteX133" fmla="*/ 1080191 w 4684485"/>
              <a:gd name="connsiteY133" fmla="*/ 1581350 h 6858000"/>
              <a:gd name="connsiteX134" fmla="*/ 1080520 w 4684485"/>
              <a:gd name="connsiteY134" fmla="*/ 1567378 h 6858000"/>
              <a:gd name="connsiteX135" fmla="*/ 1079357 w 4684485"/>
              <a:gd name="connsiteY135" fmla="*/ 1562296 h 6858000"/>
              <a:gd name="connsiteX136" fmla="*/ 1056053 w 4684485"/>
              <a:gd name="connsiteY136" fmla="*/ 1522084 h 6858000"/>
              <a:gd name="connsiteX137" fmla="*/ 1013893 w 4684485"/>
              <a:gd name="connsiteY137" fmla="*/ 1310783 h 6858000"/>
              <a:gd name="connsiteX138" fmla="*/ 999857 w 4684485"/>
              <a:gd name="connsiteY138" fmla="*/ 1254761 h 6858000"/>
              <a:gd name="connsiteX139" fmla="*/ 988009 w 4684485"/>
              <a:gd name="connsiteY139" fmla="*/ 1228301 h 6858000"/>
              <a:gd name="connsiteX140" fmla="*/ 986193 w 4684485"/>
              <a:gd name="connsiteY140" fmla="*/ 1223915 h 6858000"/>
              <a:gd name="connsiteX141" fmla="*/ 984535 w 4684485"/>
              <a:gd name="connsiteY141" fmla="*/ 1210047 h 6858000"/>
              <a:gd name="connsiteX142" fmla="*/ 984455 w 4684485"/>
              <a:gd name="connsiteY142" fmla="*/ 1204520 h 6858000"/>
              <a:gd name="connsiteX143" fmla="*/ 983181 w 4684485"/>
              <a:gd name="connsiteY143" fmla="*/ 1197097 h 6858000"/>
              <a:gd name="connsiteX144" fmla="*/ 982976 w 4684485"/>
              <a:gd name="connsiteY144" fmla="*/ 1197013 h 6858000"/>
              <a:gd name="connsiteX145" fmla="*/ 982123 w 4684485"/>
              <a:gd name="connsiteY145" fmla="*/ 1189862 h 6858000"/>
              <a:gd name="connsiteX146" fmla="*/ 980128 w 4684485"/>
              <a:gd name="connsiteY146" fmla="*/ 1153636 h 6858000"/>
              <a:gd name="connsiteX147" fmla="*/ 955984 w 4684485"/>
              <a:gd name="connsiteY147" fmla="*/ 1118095 h 6858000"/>
              <a:gd name="connsiteX148" fmla="*/ 949966 w 4684485"/>
              <a:gd name="connsiteY148" fmla="*/ 1101120 h 6858000"/>
              <a:gd name="connsiteX149" fmla="*/ 945827 w 4684485"/>
              <a:gd name="connsiteY149" fmla="*/ 1092587 h 6858000"/>
              <a:gd name="connsiteX150" fmla="*/ 944973 w 4684485"/>
              <a:gd name="connsiteY150" fmla="*/ 1092398 h 6858000"/>
              <a:gd name="connsiteX151" fmla="*/ 941512 w 4684485"/>
              <a:gd name="connsiteY151" fmla="*/ 1053799 h 6858000"/>
              <a:gd name="connsiteX152" fmla="*/ 943245 w 4684485"/>
              <a:gd name="connsiteY152" fmla="*/ 1013984 h 6858000"/>
              <a:gd name="connsiteX153" fmla="*/ 941298 w 4684485"/>
              <a:gd name="connsiteY153" fmla="*/ 997293 h 6858000"/>
              <a:gd name="connsiteX154" fmla="*/ 940335 w 4684485"/>
              <a:gd name="connsiteY154" fmla="*/ 995801 h 6858000"/>
              <a:gd name="connsiteX155" fmla="*/ 941482 w 4684485"/>
              <a:gd name="connsiteY155" fmla="*/ 980455 h 6858000"/>
              <a:gd name="connsiteX156" fmla="*/ 945774 w 4684485"/>
              <a:gd name="connsiteY156" fmla="*/ 965691 h 6858000"/>
              <a:gd name="connsiteX157" fmla="*/ 918795 w 4684485"/>
              <a:gd name="connsiteY157" fmla="*/ 829709 h 6858000"/>
              <a:gd name="connsiteX158" fmla="*/ 909069 w 4684485"/>
              <a:gd name="connsiteY158" fmla="*/ 622375 h 6858000"/>
              <a:gd name="connsiteX159" fmla="*/ 891618 w 4684485"/>
              <a:gd name="connsiteY159" fmla="*/ 452257 h 6858000"/>
              <a:gd name="connsiteX160" fmla="*/ 852916 w 4684485"/>
              <a:gd name="connsiteY160" fmla="*/ 370816 h 6858000"/>
              <a:gd name="connsiteX161" fmla="*/ 855402 w 4684485"/>
              <a:gd name="connsiteY161" fmla="*/ 323482 h 6858000"/>
              <a:gd name="connsiteX162" fmla="*/ 847506 w 4684485"/>
              <a:gd name="connsiteY162" fmla="*/ 308965 h 6858000"/>
              <a:gd name="connsiteX163" fmla="*/ 845993 w 4684485"/>
              <a:gd name="connsiteY163" fmla="*/ 306550 h 6858000"/>
              <a:gd name="connsiteX164" fmla="*/ 843235 w 4684485"/>
              <a:gd name="connsiteY164" fmla="*/ 294989 h 6858000"/>
              <a:gd name="connsiteX165" fmla="*/ 838338 w 4684485"/>
              <a:gd name="connsiteY165" fmla="*/ 294091 h 6858000"/>
              <a:gd name="connsiteX166" fmla="*/ 831233 w 4684485"/>
              <a:gd name="connsiteY166" fmla="*/ 278384 h 6858000"/>
              <a:gd name="connsiteX167" fmla="*/ 827302 w 4684485"/>
              <a:gd name="connsiteY167" fmla="*/ 256451 h 6858000"/>
              <a:gd name="connsiteX168" fmla="*/ 813243 w 4684485"/>
              <a:gd name="connsiteY168" fmla="*/ 149697 h 6858000"/>
              <a:gd name="connsiteX169" fmla="*/ 802194 w 4684485"/>
              <a:gd name="connsiteY169" fmla="*/ 87262 h 6858000"/>
              <a:gd name="connsiteX170" fmla="*/ 793857 w 4684485"/>
              <a:gd name="connsiteY170" fmla="*/ 65797 h 6858000"/>
              <a:gd name="connsiteX171" fmla="*/ 784997 w 4684485"/>
              <a:gd name="connsiteY171" fmla="*/ 34307 h 6858000"/>
              <a:gd name="connsiteX172" fmla="*/ 779935 w 4684485"/>
              <a:gd name="connsiteY172" fmla="*/ 48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4684485" h="6858000">
                <a:moveTo>
                  <a:pt x="777179" y="0"/>
                </a:moveTo>
                <a:lnTo>
                  <a:pt x="4177011" y="0"/>
                </a:lnTo>
                <a:lnTo>
                  <a:pt x="4684485" y="0"/>
                </a:lnTo>
                <a:lnTo>
                  <a:pt x="4684485" y="6858000"/>
                </a:lnTo>
                <a:lnTo>
                  <a:pt x="4177011" y="6858000"/>
                </a:lnTo>
                <a:lnTo>
                  <a:pt x="0" y="6858000"/>
                </a:lnTo>
                <a:lnTo>
                  <a:pt x="2140" y="6853227"/>
                </a:lnTo>
                <a:cubicBezTo>
                  <a:pt x="3281" y="6849731"/>
                  <a:pt x="3730" y="6846319"/>
                  <a:pt x="2645" y="6843360"/>
                </a:cubicBezTo>
                <a:cubicBezTo>
                  <a:pt x="-1457" y="6834900"/>
                  <a:pt x="3713" y="6827141"/>
                  <a:pt x="5504" y="6818176"/>
                </a:cubicBezTo>
                <a:cubicBezTo>
                  <a:pt x="3050" y="6806465"/>
                  <a:pt x="16593" y="6767806"/>
                  <a:pt x="23629" y="6757651"/>
                </a:cubicBezTo>
                <a:cubicBezTo>
                  <a:pt x="46419" y="6733254"/>
                  <a:pt x="40510" y="6694311"/>
                  <a:pt x="58208" y="6674068"/>
                </a:cubicBezTo>
                <a:cubicBezTo>
                  <a:pt x="61460" y="6666791"/>
                  <a:pt x="93888" y="6617787"/>
                  <a:pt x="95020" y="6610847"/>
                </a:cubicBezTo>
                <a:cubicBezTo>
                  <a:pt x="95329" y="6606382"/>
                  <a:pt x="65160" y="6628588"/>
                  <a:pt x="65470" y="6624123"/>
                </a:cubicBezTo>
                <a:lnTo>
                  <a:pt x="137286" y="6588010"/>
                </a:lnTo>
                <a:cubicBezTo>
                  <a:pt x="171356" y="6534981"/>
                  <a:pt x="150244" y="6574447"/>
                  <a:pt x="180635" y="6495275"/>
                </a:cubicBezTo>
                <a:cubicBezTo>
                  <a:pt x="184961" y="6455862"/>
                  <a:pt x="200717" y="6462169"/>
                  <a:pt x="205042" y="6422756"/>
                </a:cubicBezTo>
                <a:lnTo>
                  <a:pt x="209632" y="6358596"/>
                </a:lnTo>
                <a:cubicBezTo>
                  <a:pt x="217454" y="6337402"/>
                  <a:pt x="219904" y="6319757"/>
                  <a:pt x="219796" y="6294314"/>
                </a:cubicBezTo>
                <a:cubicBezTo>
                  <a:pt x="223275" y="6292658"/>
                  <a:pt x="245431" y="6251901"/>
                  <a:pt x="248261" y="6248557"/>
                </a:cubicBezTo>
                <a:lnTo>
                  <a:pt x="286066" y="5959276"/>
                </a:lnTo>
                <a:lnTo>
                  <a:pt x="285981" y="5957154"/>
                </a:lnTo>
                <a:cubicBezTo>
                  <a:pt x="287183" y="5948783"/>
                  <a:pt x="289201" y="5944462"/>
                  <a:pt x="291575" y="5941942"/>
                </a:cubicBezTo>
                <a:lnTo>
                  <a:pt x="294764" y="5940122"/>
                </a:lnTo>
                <a:lnTo>
                  <a:pt x="299218" y="5930161"/>
                </a:lnTo>
                <a:lnTo>
                  <a:pt x="309655" y="5911810"/>
                </a:lnTo>
                <a:cubicBezTo>
                  <a:pt x="309786" y="5910267"/>
                  <a:pt x="309917" y="5908724"/>
                  <a:pt x="310049" y="5907181"/>
                </a:cubicBezTo>
                <a:lnTo>
                  <a:pt x="323362" y="5877642"/>
                </a:lnTo>
                <a:lnTo>
                  <a:pt x="322807" y="5876666"/>
                </a:lnTo>
                <a:cubicBezTo>
                  <a:pt x="321866" y="5873807"/>
                  <a:pt x="321742" y="5870426"/>
                  <a:pt x="323332" y="5865860"/>
                </a:cubicBezTo>
                <a:cubicBezTo>
                  <a:pt x="310067" y="5864546"/>
                  <a:pt x="320164" y="5859849"/>
                  <a:pt x="326018" y="5846502"/>
                </a:cubicBezTo>
                <a:cubicBezTo>
                  <a:pt x="306722" y="5841482"/>
                  <a:pt x="329895" y="5808593"/>
                  <a:pt x="323071" y="5794837"/>
                </a:cubicBezTo>
                <a:cubicBezTo>
                  <a:pt x="327809" y="5785143"/>
                  <a:pt x="332465" y="5774803"/>
                  <a:pt x="336871" y="5763977"/>
                </a:cubicBezTo>
                <a:lnTo>
                  <a:pt x="339251" y="5757443"/>
                </a:lnTo>
                <a:cubicBezTo>
                  <a:pt x="339213" y="5757354"/>
                  <a:pt x="339174" y="5757264"/>
                  <a:pt x="339135" y="5757177"/>
                </a:cubicBezTo>
                <a:cubicBezTo>
                  <a:pt x="339301" y="5755471"/>
                  <a:pt x="339953" y="5753215"/>
                  <a:pt x="341319" y="5750018"/>
                </a:cubicBezTo>
                <a:lnTo>
                  <a:pt x="343592" y="5745527"/>
                </a:lnTo>
                <a:lnTo>
                  <a:pt x="348207" y="5732850"/>
                </a:lnTo>
                <a:lnTo>
                  <a:pt x="348708" y="5727596"/>
                </a:lnTo>
                <a:cubicBezTo>
                  <a:pt x="346803" y="5707845"/>
                  <a:pt x="319974" y="5705139"/>
                  <a:pt x="339704" y="5678917"/>
                </a:cubicBezTo>
                <a:cubicBezTo>
                  <a:pt x="344844" y="5643142"/>
                  <a:pt x="334094" y="5620409"/>
                  <a:pt x="349027" y="5587240"/>
                </a:cubicBezTo>
                <a:cubicBezTo>
                  <a:pt x="353779" y="5553747"/>
                  <a:pt x="352180" y="5524869"/>
                  <a:pt x="360744" y="5496420"/>
                </a:cubicBezTo>
                <a:cubicBezTo>
                  <a:pt x="357816" y="5485007"/>
                  <a:pt x="357580" y="5474190"/>
                  <a:pt x="366191" y="5463512"/>
                </a:cubicBezTo>
                <a:cubicBezTo>
                  <a:pt x="368617" y="5432296"/>
                  <a:pt x="359761" y="5424946"/>
                  <a:pt x="370586" y="5404966"/>
                </a:cubicBezTo>
                <a:cubicBezTo>
                  <a:pt x="357075" y="5387753"/>
                  <a:pt x="363410" y="5386579"/>
                  <a:pt x="369304" y="5378223"/>
                </a:cubicBezTo>
                <a:lnTo>
                  <a:pt x="369813" y="5377039"/>
                </a:lnTo>
                <a:lnTo>
                  <a:pt x="367865" y="5374688"/>
                </a:lnTo>
                <a:lnTo>
                  <a:pt x="367550" y="5369744"/>
                </a:lnTo>
                <a:lnTo>
                  <a:pt x="370308" y="5356163"/>
                </a:lnTo>
                <a:lnTo>
                  <a:pt x="371942" y="5351044"/>
                </a:lnTo>
                <a:cubicBezTo>
                  <a:pt x="372844" y="5347522"/>
                  <a:pt x="373159" y="5345186"/>
                  <a:pt x="373062" y="5343580"/>
                </a:cubicBezTo>
                <a:lnTo>
                  <a:pt x="372900" y="5343400"/>
                </a:lnTo>
                <a:lnTo>
                  <a:pt x="374322" y="5336400"/>
                </a:lnTo>
                <a:cubicBezTo>
                  <a:pt x="377154" y="5324579"/>
                  <a:pt x="380322" y="5313068"/>
                  <a:pt x="383674" y="5302100"/>
                </a:cubicBezTo>
                <a:cubicBezTo>
                  <a:pt x="374454" y="5293093"/>
                  <a:pt x="393159" y="5252439"/>
                  <a:pt x="372456" y="5257295"/>
                </a:cubicBezTo>
                <a:cubicBezTo>
                  <a:pt x="376384" y="5242513"/>
                  <a:pt x="386060" y="5233419"/>
                  <a:pt x="372166" y="5238668"/>
                </a:cubicBezTo>
                <a:cubicBezTo>
                  <a:pt x="373081" y="5233812"/>
                  <a:pt x="372419" y="5230846"/>
                  <a:pt x="370995" y="5228745"/>
                </a:cubicBezTo>
                <a:lnTo>
                  <a:pt x="370266" y="5228139"/>
                </a:lnTo>
                <a:lnTo>
                  <a:pt x="379329" y="5195257"/>
                </a:lnTo>
                <a:cubicBezTo>
                  <a:pt x="379221" y="5193813"/>
                  <a:pt x="379112" y="5192368"/>
                  <a:pt x="379004" y="5190924"/>
                </a:cubicBezTo>
                <a:lnTo>
                  <a:pt x="386868" y="5169448"/>
                </a:lnTo>
                <a:lnTo>
                  <a:pt x="389886" y="5158375"/>
                </a:lnTo>
                <a:lnTo>
                  <a:pt x="392889" y="5155200"/>
                </a:lnTo>
                <a:cubicBezTo>
                  <a:pt x="394939" y="5151797"/>
                  <a:pt x="396337" y="5146953"/>
                  <a:pt x="396254" y="5138880"/>
                </a:cubicBezTo>
                <a:lnTo>
                  <a:pt x="395829" y="5137025"/>
                </a:lnTo>
                <a:lnTo>
                  <a:pt x="401622" y="5123497"/>
                </a:lnTo>
                <a:cubicBezTo>
                  <a:pt x="404011" y="5119132"/>
                  <a:pt x="406797" y="5115249"/>
                  <a:pt x="410123" y="5112085"/>
                </a:cubicBezTo>
                <a:cubicBezTo>
                  <a:pt x="401845" y="5066649"/>
                  <a:pt x="422378" y="5023157"/>
                  <a:pt x="427310" y="4973536"/>
                </a:cubicBezTo>
                <a:cubicBezTo>
                  <a:pt x="406855" y="4952575"/>
                  <a:pt x="448983" y="4866095"/>
                  <a:pt x="473870" y="4853262"/>
                </a:cubicBezTo>
                <a:lnTo>
                  <a:pt x="523687" y="4579511"/>
                </a:lnTo>
                <a:cubicBezTo>
                  <a:pt x="509490" y="4381498"/>
                  <a:pt x="587159" y="4246010"/>
                  <a:pt x="596846" y="4088638"/>
                </a:cubicBezTo>
                <a:lnTo>
                  <a:pt x="609911" y="3862564"/>
                </a:lnTo>
                <a:lnTo>
                  <a:pt x="620392" y="3821134"/>
                </a:lnTo>
                <a:lnTo>
                  <a:pt x="626965" y="3810557"/>
                </a:lnTo>
                <a:cubicBezTo>
                  <a:pt x="636965" y="3784810"/>
                  <a:pt x="638626" y="3750427"/>
                  <a:pt x="652536" y="3736429"/>
                </a:cubicBezTo>
                <a:cubicBezTo>
                  <a:pt x="656116" y="3729433"/>
                  <a:pt x="658396" y="3722498"/>
                  <a:pt x="659855" y="3715640"/>
                </a:cubicBezTo>
                <a:lnTo>
                  <a:pt x="662133" y="3696308"/>
                </a:lnTo>
                <a:lnTo>
                  <a:pt x="659163" y="3690549"/>
                </a:lnTo>
                <a:lnTo>
                  <a:pt x="662546" y="3678883"/>
                </a:lnTo>
                <a:cubicBezTo>
                  <a:pt x="662566" y="3677746"/>
                  <a:pt x="662586" y="3676608"/>
                  <a:pt x="662606" y="3675471"/>
                </a:cubicBezTo>
                <a:cubicBezTo>
                  <a:pt x="662702" y="3668955"/>
                  <a:pt x="662942" y="3662537"/>
                  <a:pt x="663794" y="3656229"/>
                </a:cubicBezTo>
                <a:cubicBezTo>
                  <a:pt x="682544" y="3665951"/>
                  <a:pt x="674158" y="3604159"/>
                  <a:pt x="687156" y="3622733"/>
                </a:cubicBezTo>
                <a:cubicBezTo>
                  <a:pt x="695117" y="3589752"/>
                  <a:pt x="705402" y="3616082"/>
                  <a:pt x="698770" y="3575278"/>
                </a:cubicBezTo>
                <a:cubicBezTo>
                  <a:pt x="711484" y="3533630"/>
                  <a:pt x="737978" y="3434596"/>
                  <a:pt x="763441" y="3372843"/>
                </a:cubicBezTo>
                <a:cubicBezTo>
                  <a:pt x="777128" y="3339410"/>
                  <a:pt x="829603" y="3254706"/>
                  <a:pt x="851549" y="3204760"/>
                </a:cubicBezTo>
                <a:cubicBezTo>
                  <a:pt x="866093" y="3156938"/>
                  <a:pt x="892854" y="3124249"/>
                  <a:pt x="895113" y="3073177"/>
                </a:cubicBezTo>
                <a:cubicBezTo>
                  <a:pt x="898645" y="3071841"/>
                  <a:pt x="901857" y="3069468"/>
                  <a:pt x="904829" y="3066373"/>
                </a:cubicBezTo>
                <a:lnTo>
                  <a:pt x="912657" y="3053733"/>
                </a:lnTo>
                <a:lnTo>
                  <a:pt x="922201" y="3037464"/>
                </a:lnTo>
                <a:lnTo>
                  <a:pt x="927105" y="3027885"/>
                </a:lnTo>
                <a:lnTo>
                  <a:pt x="938351" y="3010448"/>
                </a:lnTo>
                <a:cubicBezTo>
                  <a:pt x="938557" y="3008912"/>
                  <a:pt x="938762" y="3007377"/>
                  <a:pt x="938967" y="3005842"/>
                </a:cubicBezTo>
                <a:lnTo>
                  <a:pt x="953615" y="2977449"/>
                </a:lnTo>
                <a:lnTo>
                  <a:pt x="953111" y="2976418"/>
                </a:lnTo>
                <a:cubicBezTo>
                  <a:pt x="952317" y="2973463"/>
                  <a:pt x="952357" y="2970061"/>
                  <a:pt x="954155" y="2965627"/>
                </a:cubicBezTo>
                <a:cubicBezTo>
                  <a:pt x="941057" y="2963075"/>
                  <a:pt x="951306" y="2959302"/>
                  <a:pt x="957765" y="2946457"/>
                </a:cubicBezTo>
                <a:cubicBezTo>
                  <a:pt x="938860" y="2939627"/>
                  <a:pt x="963453" y="2908790"/>
                  <a:pt x="957350" y="2894353"/>
                </a:cubicBezTo>
                <a:cubicBezTo>
                  <a:pt x="962521" y="2885070"/>
                  <a:pt x="967644" y="2875128"/>
                  <a:pt x="972544" y="2864679"/>
                </a:cubicBezTo>
                <a:lnTo>
                  <a:pt x="975222" y="2858346"/>
                </a:lnTo>
                <a:cubicBezTo>
                  <a:pt x="975187" y="2858255"/>
                  <a:pt x="975153" y="2858162"/>
                  <a:pt x="975121" y="2858070"/>
                </a:cubicBezTo>
                <a:cubicBezTo>
                  <a:pt x="975369" y="2856375"/>
                  <a:pt x="976124" y="2854172"/>
                  <a:pt x="977634" y="2851093"/>
                </a:cubicBezTo>
                <a:lnTo>
                  <a:pt x="980107" y="2846800"/>
                </a:lnTo>
                <a:lnTo>
                  <a:pt x="985305" y="2834510"/>
                </a:lnTo>
                <a:lnTo>
                  <a:pt x="986057" y="2829288"/>
                </a:lnTo>
                <a:lnTo>
                  <a:pt x="984861" y="2825781"/>
                </a:lnTo>
                <a:lnTo>
                  <a:pt x="985547" y="2824862"/>
                </a:lnTo>
                <a:cubicBezTo>
                  <a:pt x="992373" y="2819689"/>
                  <a:pt x="998095" y="2822099"/>
                  <a:pt x="989979" y="2796846"/>
                </a:cubicBezTo>
                <a:cubicBezTo>
                  <a:pt x="1003477" y="2782617"/>
                  <a:pt x="997345" y="2770079"/>
                  <a:pt x="1005909" y="2739609"/>
                </a:cubicBezTo>
                <a:cubicBezTo>
                  <a:pt x="1015566" y="2733617"/>
                  <a:pt x="1017603" y="2722445"/>
                  <a:pt x="1017437" y="2709132"/>
                </a:cubicBezTo>
                <a:cubicBezTo>
                  <a:pt x="1030735" y="2684981"/>
                  <a:pt x="1035337" y="2654605"/>
                  <a:pt x="1046385" y="2623133"/>
                </a:cubicBezTo>
                <a:cubicBezTo>
                  <a:pt x="1066167" y="2597793"/>
                  <a:pt x="1061585" y="2568478"/>
                  <a:pt x="1073441" y="2534899"/>
                </a:cubicBezTo>
                <a:cubicBezTo>
                  <a:pt x="1095930" y="2519375"/>
                  <a:pt x="1073297" y="2501344"/>
                  <a:pt x="1075743" y="2480106"/>
                </a:cubicBezTo>
                <a:lnTo>
                  <a:pt x="1077265" y="2475030"/>
                </a:lnTo>
                <a:lnTo>
                  <a:pt x="1083883" y="2464722"/>
                </a:lnTo>
                <a:lnTo>
                  <a:pt x="1086777" y="2461434"/>
                </a:lnTo>
                <a:lnTo>
                  <a:pt x="1087126" y="2460806"/>
                </a:lnTo>
                <a:cubicBezTo>
                  <a:pt x="1087111" y="2460688"/>
                  <a:pt x="1087097" y="2460571"/>
                  <a:pt x="1087083" y="2460453"/>
                </a:cubicBezTo>
                <a:cubicBezTo>
                  <a:pt x="1084575" y="2448776"/>
                  <a:pt x="1081813" y="2438504"/>
                  <a:pt x="1090877" y="2442912"/>
                </a:cubicBezTo>
                <a:cubicBezTo>
                  <a:pt x="1086411" y="2408943"/>
                  <a:pt x="1104841" y="2426247"/>
                  <a:pt x="1084594" y="2393943"/>
                </a:cubicBezTo>
                <a:cubicBezTo>
                  <a:pt x="1081331" y="2349474"/>
                  <a:pt x="1094117" y="2215455"/>
                  <a:pt x="1095187" y="2145620"/>
                </a:cubicBezTo>
                <a:cubicBezTo>
                  <a:pt x="1095677" y="2107869"/>
                  <a:pt x="1088933" y="2032209"/>
                  <a:pt x="1091005" y="1974931"/>
                </a:cubicBezTo>
                <a:cubicBezTo>
                  <a:pt x="1090143" y="1920771"/>
                  <a:pt x="1089637" y="1848695"/>
                  <a:pt x="1090021" y="1820662"/>
                </a:cubicBezTo>
                <a:lnTo>
                  <a:pt x="1095393" y="1784755"/>
                </a:lnTo>
                <a:lnTo>
                  <a:pt x="1100337" y="1751246"/>
                </a:lnTo>
                <a:lnTo>
                  <a:pt x="1099270" y="1746792"/>
                </a:lnTo>
                <a:lnTo>
                  <a:pt x="1102388" y="1712948"/>
                </a:lnTo>
                <a:lnTo>
                  <a:pt x="1101575" y="1712332"/>
                </a:lnTo>
                <a:cubicBezTo>
                  <a:pt x="1099829" y="1710177"/>
                  <a:pt x="1098671" y="1707132"/>
                  <a:pt x="1098721" y="1702136"/>
                </a:cubicBezTo>
                <a:cubicBezTo>
                  <a:pt x="1086125" y="1707597"/>
                  <a:pt x="1093953" y="1698203"/>
                  <a:pt x="1095215" y="1682992"/>
                </a:cubicBezTo>
                <a:cubicBezTo>
                  <a:pt x="1075930" y="1688080"/>
                  <a:pt x="1087074" y="1646201"/>
                  <a:pt x="1076555" y="1636988"/>
                </a:cubicBezTo>
                <a:cubicBezTo>
                  <a:pt x="1077915" y="1625697"/>
                  <a:pt x="1079003" y="1613851"/>
                  <a:pt x="1079711" y="1601685"/>
                </a:cubicBezTo>
                <a:cubicBezTo>
                  <a:pt x="1079767" y="1599285"/>
                  <a:pt x="1079824" y="1596884"/>
                  <a:pt x="1079881" y="1594484"/>
                </a:cubicBezTo>
                <a:lnTo>
                  <a:pt x="1079691" y="1594298"/>
                </a:lnTo>
                <a:cubicBezTo>
                  <a:pt x="1079319" y="1592646"/>
                  <a:pt x="1079221" y="1590246"/>
                  <a:pt x="1079489" y="1586621"/>
                </a:cubicBezTo>
                <a:lnTo>
                  <a:pt x="1080191" y="1581350"/>
                </a:lnTo>
                <a:lnTo>
                  <a:pt x="1080520" y="1567378"/>
                </a:lnTo>
                <a:lnTo>
                  <a:pt x="1079357" y="1562296"/>
                </a:lnTo>
                <a:cubicBezTo>
                  <a:pt x="1071509" y="1545100"/>
                  <a:pt x="1046015" y="1556102"/>
                  <a:pt x="1056053" y="1522084"/>
                </a:cubicBezTo>
                <a:cubicBezTo>
                  <a:pt x="1045144" y="1480164"/>
                  <a:pt x="1023259" y="1355336"/>
                  <a:pt x="1013893" y="1310783"/>
                </a:cubicBezTo>
                <a:cubicBezTo>
                  <a:pt x="1006486" y="1280872"/>
                  <a:pt x="996077" y="1278569"/>
                  <a:pt x="999857" y="1254761"/>
                </a:cubicBezTo>
                <a:lnTo>
                  <a:pt x="988009" y="1228301"/>
                </a:lnTo>
                <a:lnTo>
                  <a:pt x="986193" y="1223915"/>
                </a:lnTo>
                <a:lnTo>
                  <a:pt x="984535" y="1210047"/>
                </a:lnTo>
                <a:cubicBezTo>
                  <a:pt x="984508" y="1208205"/>
                  <a:pt x="984482" y="1206362"/>
                  <a:pt x="984455" y="1204520"/>
                </a:cubicBezTo>
                <a:cubicBezTo>
                  <a:pt x="984199" y="1200829"/>
                  <a:pt x="983767" y="1198525"/>
                  <a:pt x="983181" y="1197097"/>
                </a:cubicBezTo>
                <a:lnTo>
                  <a:pt x="982976" y="1197013"/>
                </a:lnTo>
                <a:lnTo>
                  <a:pt x="982123" y="1189862"/>
                </a:lnTo>
                <a:cubicBezTo>
                  <a:pt x="981075" y="1177574"/>
                  <a:pt x="980434" y="1165401"/>
                  <a:pt x="980128" y="1153636"/>
                </a:cubicBezTo>
                <a:cubicBezTo>
                  <a:pt x="968875" y="1149994"/>
                  <a:pt x="973513" y="1103222"/>
                  <a:pt x="955984" y="1118095"/>
                </a:cubicBezTo>
                <a:cubicBezTo>
                  <a:pt x="955031" y="1102534"/>
                  <a:pt x="961117" y="1089311"/>
                  <a:pt x="949966" y="1101120"/>
                </a:cubicBezTo>
                <a:cubicBezTo>
                  <a:pt x="949310" y="1096198"/>
                  <a:pt x="947785" y="1093805"/>
                  <a:pt x="945827" y="1092587"/>
                </a:cubicBezTo>
                <a:lnTo>
                  <a:pt x="944973" y="1092398"/>
                </a:lnTo>
                <a:lnTo>
                  <a:pt x="941512" y="1053799"/>
                </a:lnTo>
                <a:lnTo>
                  <a:pt x="943245" y="1013984"/>
                </a:lnTo>
                <a:cubicBezTo>
                  <a:pt x="944079" y="1009826"/>
                  <a:pt x="943867" y="1004670"/>
                  <a:pt x="941298" y="997293"/>
                </a:cubicBezTo>
                <a:lnTo>
                  <a:pt x="940335" y="995801"/>
                </a:lnTo>
                <a:lnTo>
                  <a:pt x="941482" y="980455"/>
                </a:lnTo>
                <a:cubicBezTo>
                  <a:pt x="942330" y="975240"/>
                  <a:pt x="943693" y="970273"/>
                  <a:pt x="945774" y="965691"/>
                </a:cubicBezTo>
                <a:cubicBezTo>
                  <a:pt x="924137" y="928094"/>
                  <a:pt x="929581" y="877796"/>
                  <a:pt x="918795" y="829709"/>
                </a:cubicBezTo>
                <a:cubicBezTo>
                  <a:pt x="912678" y="772490"/>
                  <a:pt x="913929" y="659638"/>
                  <a:pt x="909069" y="622375"/>
                </a:cubicBezTo>
                <a:cubicBezTo>
                  <a:pt x="900232" y="553358"/>
                  <a:pt x="900977" y="494184"/>
                  <a:pt x="891618" y="452257"/>
                </a:cubicBezTo>
                <a:cubicBezTo>
                  <a:pt x="867903" y="430960"/>
                  <a:pt x="861934" y="401830"/>
                  <a:pt x="852916" y="370816"/>
                </a:cubicBezTo>
                <a:cubicBezTo>
                  <a:pt x="871317" y="370167"/>
                  <a:pt x="836666" y="336199"/>
                  <a:pt x="855402" y="323482"/>
                </a:cubicBezTo>
                <a:cubicBezTo>
                  <a:pt x="853168" y="318240"/>
                  <a:pt x="850412" y="313564"/>
                  <a:pt x="847506" y="308965"/>
                </a:cubicBezTo>
                <a:lnTo>
                  <a:pt x="845993" y="306550"/>
                </a:lnTo>
                <a:lnTo>
                  <a:pt x="843235" y="294989"/>
                </a:lnTo>
                <a:lnTo>
                  <a:pt x="838338" y="294091"/>
                </a:lnTo>
                <a:lnTo>
                  <a:pt x="831233" y="278384"/>
                </a:lnTo>
                <a:cubicBezTo>
                  <a:pt x="829208" y="272138"/>
                  <a:pt x="827774" y="264987"/>
                  <a:pt x="827302" y="256451"/>
                </a:cubicBezTo>
                <a:cubicBezTo>
                  <a:pt x="832901" y="224346"/>
                  <a:pt x="805328" y="189791"/>
                  <a:pt x="813243" y="149697"/>
                </a:cubicBezTo>
                <a:cubicBezTo>
                  <a:pt x="814580" y="135373"/>
                  <a:pt x="809093" y="93596"/>
                  <a:pt x="802194" y="87262"/>
                </a:cubicBezTo>
                <a:cubicBezTo>
                  <a:pt x="799842" y="78874"/>
                  <a:pt x="800701" y="68127"/>
                  <a:pt x="793857" y="65797"/>
                </a:cubicBezTo>
                <a:cubicBezTo>
                  <a:pt x="785399" y="61181"/>
                  <a:pt x="793487" y="27544"/>
                  <a:pt x="784997" y="34307"/>
                </a:cubicBezTo>
                <a:cubicBezTo>
                  <a:pt x="787721" y="22402"/>
                  <a:pt x="784554" y="13224"/>
                  <a:pt x="779935" y="488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: Shape 33">
            <a:extLst>
              <a:ext uri="{FF2B5EF4-FFF2-40B4-BE49-F238E27FC236}">
                <a16:creationId xmlns:a16="http://schemas.microsoft.com/office/drawing/2014/main" id="{1EDD79FD-67E5-4110-AF93-F52011F8CC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86600" y="686153"/>
            <a:ext cx="4413325" cy="5463394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E2B0205E-B7F2-45F6-9070-B8CEF19CE6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75606" y="1274624"/>
            <a:ext cx="1795276" cy="552392"/>
          </a:xfrm>
          <a:prstGeom prst="rect">
            <a:avLst/>
          </a:prstGeom>
        </p:spPr>
      </p:pic>
      <p:pic>
        <p:nvPicPr>
          <p:cNvPr id="8" name="Graphic 8">
            <a:extLst>
              <a:ext uri="{FF2B5EF4-FFF2-40B4-BE49-F238E27FC236}">
                <a16:creationId xmlns:a16="http://schemas.microsoft.com/office/drawing/2014/main" id="{391DC8D0-BB3E-42CB-B438-0FBEFD4120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63981" y="1050827"/>
            <a:ext cx="1795183" cy="1025818"/>
          </a:xfrm>
          <a:prstGeom prst="rect">
            <a:avLst/>
          </a:prstGeom>
        </p:spPr>
      </p:pic>
      <p:pic>
        <p:nvPicPr>
          <p:cNvPr id="7" name="Graphic 7">
            <a:extLst>
              <a:ext uri="{FF2B5EF4-FFF2-40B4-BE49-F238E27FC236}">
                <a16:creationId xmlns:a16="http://schemas.microsoft.com/office/drawing/2014/main" id="{7A242A55-76A3-4456-A582-9B48BE89F9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425402" y="2302703"/>
            <a:ext cx="1795276" cy="1256693"/>
          </a:xfrm>
          <a:prstGeom prst="rect">
            <a:avLst/>
          </a:prstGeom>
        </p:spPr>
      </p:pic>
      <p:pic>
        <p:nvPicPr>
          <p:cNvPr id="5" name="Picture 5" descr="Chart, radar chart&#10;&#10;Description automatically generated">
            <a:extLst>
              <a:ext uri="{FF2B5EF4-FFF2-40B4-BE49-F238E27FC236}">
                <a16:creationId xmlns:a16="http://schemas.microsoft.com/office/drawing/2014/main" id="{C2362964-DE25-4996-9877-05B0B59CBB2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8"/>
          <a:srcRect t="11124" b="11124"/>
          <a:stretch/>
        </p:blipFill>
        <p:spPr>
          <a:xfrm>
            <a:off x="8009743" y="3617375"/>
            <a:ext cx="2725081" cy="2217791"/>
          </a:xfrm>
          <a:prstGeom prst="rect">
            <a:avLst/>
          </a:prstGeom>
        </p:spPr>
      </p:pic>
      <p:sp>
        <p:nvSpPr>
          <p:cNvPr id="45" name="Rectangle 6">
            <a:extLst>
              <a:ext uri="{FF2B5EF4-FFF2-40B4-BE49-F238E27FC236}">
                <a16:creationId xmlns:a16="http://schemas.microsoft.com/office/drawing/2014/main" id="{27BC8104-FC8A-47CA-B1D7-85D302DC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8599" y="6062092"/>
            <a:ext cx="1177396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194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4">
            <a:extLst>
              <a:ext uri="{FF2B5EF4-FFF2-40B4-BE49-F238E27FC236}">
                <a16:creationId xmlns:a16="http://schemas.microsoft.com/office/drawing/2014/main" id="{99F1FFA9-D672-408C-9220-ADEEC6ABD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2BB47-EB28-4926-90CD-5081FB859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3816095" cy="82611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400" b="1" kern="1200" dirty="0">
                <a:latin typeface="Ink Free" panose="03080402000500000000" pitchFamily="66" charset="0"/>
                <a:cs typeface="Dreaming Outloud Pro"/>
              </a:rPr>
              <a:t>ZLATNA KRUNA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D33D24-47BB-4E02-AC0C-A7466FAA6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1" y="1255641"/>
            <a:ext cx="4384366" cy="5709151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Book Antiqua" panose="02040602050305030304" pitchFamily="18" charset="0"/>
              </a:rPr>
              <a:t>Postoji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anegdota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koja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govori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kako</a:t>
            </a:r>
            <a:r>
              <a:rPr lang="en-US" sz="2400" dirty="0">
                <a:latin typeface="Book Antiqua" panose="02040602050305030304" pitchFamily="18" charset="0"/>
              </a:rPr>
              <a:t> je </a:t>
            </a:r>
            <a:r>
              <a:rPr lang="en-US" sz="2400" dirty="0" err="1">
                <a:latin typeface="Book Antiqua" panose="02040602050305030304" pitchFamily="18" charset="0"/>
              </a:rPr>
              <a:t>Arhimed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otkrio</a:t>
            </a:r>
            <a:r>
              <a:rPr lang="en-US" sz="2400" dirty="0">
                <a:latin typeface="Book Antiqua" panose="02040602050305030304" pitchFamily="18" charset="0"/>
              </a:rPr>
              <a:t> da </a:t>
            </a:r>
            <a:r>
              <a:rPr lang="en-US" sz="2400" dirty="0" err="1">
                <a:latin typeface="Book Antiqua" panose="02040602050305030304" pitchFamily="18" charset="0"/>
              </a:rPr>
              <a:t>zlatna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kruna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 err="1">
                <a:latin typeface="Book Antiqua" panose="02040602050305030304" pitchFamily="18" charset="0"/>
              </a:rPr>
              <a:t>napravljena</a:t>
            </a:r>
            <a:r>
              <a:rPr lang="en-US" sz="2400" dirty="0">
                <a:latin typeface="Book Antiqua" panose="02040602050305030304" pitchFamily="18" charset="0"/>
              </a:rPr>
              <a:t> za </a:t>
            </a:r>
            <a:r>
              <a:rPr lang="en-US" sz="2400" dirty="0" err="1">
                <a:latin typeface="Book Antiqua" panose="02040602050305030304" pitchFamily="18" charset="0"/>
              </a:rPr>
              <a:t>kralja</a:t>
            </a:r>
            <a:r>
              <a:rPr lang="en-US" sz="2400" dirty="0">
                <a:latin typeface="Book Antiqua" panose="02040602050305030304" pitchFamily="18" charset="0"/>
              </a:rPr>
              <a:t> Hierona II., </a:t>
            </a:r>
            <a:r>
              <a:rPr lang="en-US" sz="2400" dirty="0" err="1">
                <a:latin typeface="Book Antiqua" panose="02040602050305030304" pitchFamily="18" charset="0"/>
              </a:rPr>
              <a:t>nije</a:t>
            </a:r>
            <a:r>
              <a:rPr lang="en-US" sz="2400" dirty="0">
                <a:latin typeface="Book Antiqua" panose="02040602050305030304" pitchFamily="18" charset="0"/>
              </a:rPr>
              <a:t> od </a:t>
            </a:r>
            <a:r>
              <a:rPr lang="en-US" sz="2400" dirty="0" err="1">
                <a:latin typeface="Book Antiqua" panose="02040602050305030304" pitchFamily="18" charset="0"/>
              </a:rPr>
              <a:t>čistig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zlata</a:t>
            </a:r>
            <a:r>
              <a:rPr lang="en-US" sz="2400" dirty="0">
                <a:latin typeface="Book Antiqua" panose="02040602050305030304" pitchFamily="18" charset="0"/>
              </a:rPr>
              <a:t>. Kada je </a:t>
            </a:r>
            <a:r>
              <a:rPr lang="en-US" sz="2400" dirty="0" err="1">
                <a:latin typeface="Book Antiqua" panose="02040602050305030304" pitchFamily="18" charset="0"/>
              </a:rPr>
              <a:t>zlatna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kruna</a:t>
            </a:r>
            <a:r>
              <a:rPr lang="en-US" sz="2400" dirty="0">
                <a:latin typeface="Book Antiqua" panose="02040602050305030304" pitchFamily="18" charset="0"/>
              </a:rPr>
              <a:t> u </a:t>
            </a:r>
            <a:r>
              <a:rPr lang="en-US" sz="2400" dirty="0" err="1">
                <a:latin typeface="Book Antiqua" panose="02040602050305030304" pitchFamily="18" charset="0"/>
              </a:rPr>
              <a:t>obliku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lovorovog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vijenca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napravljena</a:t>
            </a:r>
            <a:r>
              <a:rPr lang="en-US" sz="2400" dirty="0">
                <a:latin typeface="Book Antiqua" panose="02040602050305030304" pitchFamily="18" charset="0"/>
              </a:rPr>
              <a:t>, od </a:t>
            </a:r>
            <a:r>
              <a:rPr lang="en-US" sz="2400" dirty="0" err="1">
                <a:latin typeface="Book Antiqua" panose="02040602050305030304" pitchFamily="18" charset="0"/>
              </a:rPr>
              <a:t>Arhimeda</a:t>
            </a:r>
            <a:r>
              <a:rPr lang="en-US" sz="2400" dirty="0">
                <a:latin typeface="Book Antiqua" panose="02040602050305030304" pitchFamily="18" charset="0"/>
              </a:rPr>
              <a:t> se </a:t>
            </a:r>
            <a:r>
              <a:rPr lang="en-US" sz="2400" dirty="0" err="1">
                <a:latin typeface="Book Antiqua" panose="02040602050305030304" pitchFamily="18" charset="0"/>
              </a:rPr>
              <a:t>zatražilo</a:t>
            </a:r>
            <a:r>
              <a:rPr lang="en-US" sz="2400" dirty="0">
                <a:latin typeface="Book Antiqua" panose="02040602050305030304" pitchFamily="18" charset="0"/>
              </a:rPr>
              <a:t> da </a:t>
            </a:r>
            <a:r>
              <a:rPr lang="en-US" sz="2400" dirty="0" err="1">
                <a:latin typeface="Book Antiqua" panose="02040602050305030304" pitchFamily="18" charset="0"/>
              </a:rPr>
              <a:t>utvrdi</a:t>
            </a:r>
            <a:r>
              <a:rPr lang="en-US" sz="2400" dirty="0">
                <a:latin typeface="Book Antiqua" panose="02040602050305030304" pitchFamily="18" charset="0"/>
              </a:rPr>
              <a:t> je li </a:t>
            </a:r>
            <a:r>
              <a:rPr lang="en-US" sz="2400" dirty="0" err="1">
                <a:latin typeface="Book Antiqua" panose="02040602050305030304" pitchFamily="18" charset="0"/>
              </a:rPr>
              <a:t>kruna</a:t>
            </a:r>
            <a:r>
              <a:rPr lang="en-US" sz="2400" dirty="0">
                <a:latin typeface="Book Antiqua" panose="02040602050305030304" pitchFamily="18" charset="0"/>
              </a:rPr>
              <a:t> od </a:t>
            </a:r>
            <a:r>
              <a:rPr lang="en-US" sz="2400" dirty="0" err="1">
                <a:latin typeface="Book Antiqua" panose="02040602050305030304" pitchFamily="18" charset="0"/>
              </a:rPr>
              <a:t>čistog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zlata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ili</a:t>
            </a:r>
            <a:r>
              <a:rPr lang="en-US" sz="2400" dirty="0">
                <a:latin typeface="Book Antiqua" panose="02040602050305030304" pitchFamily="18" charset="0"/>
              </a:rPr>
              <a:t> je </a:t>
            </a:r>
            <a:r>
              <a:rPr lang="en-US" sz="2400" dirty="0" err="1">
                <a:latin typeface="Book Antiqua" panose="02040602050305030304" pitchFamily="18" charset="0"/>
              </a:rPr>
              <a:t>zlatar</a:t>
            </a:r>
            <a:r>
              <a:rPr lang="en-US" sz="2400" dirty="0">
                <a:latin typeface="Book Antiqua" panose="02040602050305030304" pitchFamily="18" charset="0"/>
              </a:rPr>
              <a:t> </a:t>
            </a:r>
            <a:r>
              <a:rPr lang="en-US" sz="2400" dirty="0" err="1">
                <a:latin typeface="Book Antiqua" panose="02040602050305030304" pitchFamily="18" charset="0"/>
              </a:rPr>
              <a:t>umiješao</a:t>
            </a:r>
            <a:r>
              <a:rPr lang="en-US" sz="2400" dirty="0">
                <a:latin typeface="Book Antiqua" panose="02040602050305030304" pitchFamily="18" charset="0"/>
              </a:rPr>
              <a:t> I </a:t>
            </a:r>
            <a:r>
              <a:rPr lang="en-US" sz="2400" dirty="0" err="1">
                <a:latin typeface="Book Antiqua" panose="02040602050305030304" pitchFamily="18" charset="0"/>
              </a:rPr>
              <a:t>srebro</a:t>
            </a:r>
            <a:r>
              <a:rPr lang="en-US" sz="2400" dirty="0">
                <a:latin typeface="Book Antiqua" panose="02040602050305030304" pitchFamily="18" charset="0"/>
              </a:rPr>
              <a:t> (</a:t>
            </a:r>
            <a:r>
              <a:rPr lang="en-US" sz="2400" dirty="0" err="1">
                <a:latin typeface="Book Antiqua" panose="02040602050305030304" pitchFamily="18" charset="0"/>
              </a:rPr>
              <a:t>koje</a:t>
            </a:r>
            <a:r>
              <a:rPr lang="en-US" sz="2400" dirty="0">
                <a:latin typeface="Book Antiqua" panose="02040602050305030304" pitchFamily="18" charset="0"/>
              </a:rPr>
              <a:t> je </a:t>
            </a:r>
            <a:r>
              <a:rPr lang="en-US" sz="2400" dirty="0" err="1">
                <a:latin typeface="Book Antiqua" panose="02040602050305030304" pitchFamily="18" charset="0"/>
              </a:rPr>
              <a:t>jeftinije</a:t>
            </a:r>
            <a:r>
              <a:rPr lang="en-US" sz="2400" dirty="0">
                <a:latin typeface="Book Antiqua" panose="02040602050305030304" pitchFamily="18" charset="0"/>
              </a:rPr>
              <a:t> od </a:t>
            </a:r>
            <a:r>
              <a:rPr lang="en-US" sz="2400" dirty="0" err="1">
                <a:latin typeface="Book Antiqua" panose="02040602050305030304" pitchFamily="18" charset="0"/>
              </a:rPr>
              <a:t>zlata</a:t>
            </a:r>
            <a:r>
              <a:rPr lang="en-US" sz="2400" dirty="0">
                <a:latin typeface="Book Antiqua" panose="02040602050305030304" pitchFamily="18" charset="0"/>
              </a:rPr>
              <a:t>). </a:t>
            </a:r>
            <a:r>
              <a:rPr lang="en-US" sz="2400" dirty="0" err="1">
                <a:latin typeface="Book Antiqua" panose="02040602050305030304" pitchFamily="18" charset="0"/>
              </a:rPr>
              <a:t>Pritom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nije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smjeo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oštetiti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krunu</a:t>
            </a:r>
            <a:r>
              <a:rPr lang="en-US" sz="2400" dirty="0">
                <a:latin typeface="Book Antiqua" panose="02040602050305030304" pitchFamily="18" charset="0"/>
              </a:rPr>
              <a:t>. </a:t>
            </a:r>
            <a:r>
              <a:rPr lang="en-US" sz="2400" dirty="0" err="1">
                <a:latin typeface="Book Antiqua" panose="02040602050305030304" pitchFamily="18" charset="0"/>
              </a:rPr>
              <a:t>Našavši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rješenje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problema</a:t>
            </a:r>
            <a:r>
              <a:rPr lang="en-US" sz="2400" dirty="0">
                <a:latin typeface="Book Antiqua" panose="02040602050305030304" pitchFamily="18" charset="0"/>
              </a:rPr>
              <a:t>, bio je </a:t>
            </a:r>
            <a:r>
              <a:rPr lang="en-US" sz="2400" dirty="0" err="1">
                <a:latin typeface="Book Antiqua" panose="02040602050305030304" pitchFamily="18" charset="0"/>
              </a:rPr>
              <a:t>toliko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uzbuđen</a:t>
            </a:r>
            <a:r>
              <a:rPr lang="en-US" sz="2400" dirty="0">
                <a:latin typeface="Book Antiqua" panose="02040602050305030304" pitchFamily="18" charset="0"/>
              </a:rPr>
              <a:t> da je, </a:t>
            </a:r>
            <a:r>
              <a:rPr lang="en-US" sz="2400" dirty="0" err="1">
                <a:latin typeface="Book Antiqua" panose="02040602050305030304" pitchFamily="18" charset="0"/>
              </a:rPr>
              <a:t>zaboravivši</a:t>
            </a:r>
            <a:r>
              <a:rPr lang="en-US" sz="2400" dirty="0">
                <a:latin typeface="Book Antiqua" panose="02040602050305030304" pitchFamily="18" charset="0"/>
              </a:rPr>
              <a:t> se </a:t>
            </a:r>
            <a:r>
              <a:rPr lang="en-US" sz="2400" dirty="0" err="1">
                <a:latin typeface="Book Antiqua" panose="02040602050305030304" pitchFamily="18" charset="0"/>
              </a:rPr>
              <a:t>obući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 err="1">
                <a:latin typeface="Book Antiqua" panose="02040602050305030304" pitchFamily="18" charset="0"/>
              </a:rPr>
              <a:t>istrčao</a:t>
            </a:r>
            <a:r>
              <a:rPr lang="en-US" sz="2400" dirty="0">
                <a:latin typeface="Book Antiqua" panose="02040602050305030304" pitchFamily="18" charset="0"/>
              </a:rPr>
              <a:t> je </a:t>
            </a:r>
            <a:r>
              <a:rPr lang="en-US" sz="2400" dirty="0" err="1">
                <a:latin typeface="Book Antiqua" panose="02040602050305030304" pitchFamily="18" charset="0"/>
              </a:rPr>
              <a:t>iz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kade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na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ulicu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 err="1">
                <a:latin typeface="Book Antiqua" panose="02040602050305030304" pitchFamily="18" charset="0"/>
              </a:rPr>
              <a:t>vičući</a:t>
            </a:r>
            <a:r>
              <a:rPr lang="en-US" sz="2400" i="1" dirty="0">
                <a:latin typeface="Book Antiqua" panose="02040602050305030304" pitchFamily="18" charset="0"/>
              </a:rPr>
              <a:t> </a:t>
            </a:r>
            <a:r>
              <a:rPr lang="en-US" sz="2400" i="1" dirty="0" err="1">
                <a:latin typeface="Book Antiqua" panose="02040602050305030304" pitchFamily="18" charset="0"/>
              </a:rPr>
              <a:t>Heureka</a:t>
            </a:r>
            <a:r>
              <a:rPr lang="en-US" sz="2400" i="1" dirty="0">
                <a:latin typeface="Book Antiqua" panose="02040602050305030304" pitchFamily="18" charset="0"/>
              </a:rPr>
              <a:t>!</a:t>
            </a:r>
          </a:p>
        </p:txBody>
      </p:sp>
      <p:pic>
        <p:nvPicPr>
          <p:cNvPr id="11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56C55EE-0489-4626-92DB-3E656B55674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5288" r="2" b="28838"/>
          <a:stretch/>
        </p:blipFill>
        <p:spPr>
          <a:xfrm>
            <a:off x="5098045" y="-4"/>
            <a:ext cx="7287684" cy="3694372"/>
          </a:xfrm>
          <a:custGeom>
            <a:avLst/>
            <a:gdLst/>
            <a:ahLst/>
            <a:cxnLst/>
            <a:rect l="l" t="t" r="r" b="b"/>
            <a:pathLst>
              <a:path w="7287684" h="3694372">
                <a:moveTo>
                  <a:pt x="1047969" y="0"/>
                </a:moveTo>
                <a:lnTo>
                  <a:pt x="7287684" y="0"/>
                </a:lnTo>
                <a:lnTo>
                  <a:pt x="7287684" y="814388"/>
                </a:lnTo>
                <a:lnTo>
                  <a:pt x="7287684" y="3694372"/>
                </a:lnTo>
                <a:lnTo>
                  <a:pt x="471411" y="3694372"/>
                </a:lnTo>
                <a:lnTo>
                  <a:pt x="470992" y="3686621"/>
                </a:lnTo>
                <a:cubicBezTo>
                  <a:pt x="458999" y="3642419"/>
                  <a:pt x="427907" y="3602236"/>
                  <a:pt x="376383" y="3554015"/>
                </a:cubicBezTo>
                <a:cubicBezTo>
                  <a:pt x="315976" y="3500438"/>
                  <a:pt x="255568" y="3454003"/>
                  <a:pt x="170288" y="3407569"/>
                </a:cubicBezTo>
                <a:cubicBezTo>
                  <a:pt x="365723" y="3382565"/>
                  <a:pt x="163181" y="3296841"/>
                  <a:pt x="230695" y="3243263"/>
                </a:cubicBezTo>
                <a:cubicBezTo>
                  <a:pt x="369276" y="3221831"/>
                  <a:pt x="479431" y="3393282"/>
                  <a:pt x="667759" y="3343275"/>
                </a:cubicBezTo>
                <a:cubicBezTo>
                  <a:pt x="440344" y="3196828"/>
                  <a:pt x="184501" y="3150393"/>
                  <a:pt x="17493" y="2953940"/>
                </a:cubicBezTo>
                <a:cubicBezTo>
                  <a:pt x="56580" y="2911078"/>
                  <a:pt x="95667" y="2953940"/>
                  <a:pt x="127647" y="2936081"/>
                </a:cubicBezTo>
                <a:cubicBezTo>
                  <a:pt x="127647" y="2925365"/>
                  <a:pt x="500751" y="2993232"/>
                  <a:pt x="522071" y="2714625"/>
                </a:cubicBezTo>
                <a:cubicBezTo>
                  <a:pt x="529178" y="2714625"/>
                  <a:pt x="536285" y="2714625"/>
                  <a:pt x="543391" y="2703909"/>
                </a:cubicBezTo>
                <a:cubicBezTo>
                  <a:pt x="582478" y="2664619"/>
                  <a:pt x="546945" y="2571750"/>
                  <a:pt x="610905" y="2564606"/>
                </a:cubicBezTo>
                <a:cubicBezTo>
                  <a:pt x="681973" y="2557462"/>
                  <a:pt x="749487" y="2525315"/>
                  <a:pt x="824107" y="2543175"/>
                </a:cubicBezTo>
                <a:cubicBezTo>
                  <a:pt x="880961" y="2557462"/>
                  <a:pt x="941368" y="2575322"/>
                  <a:pt x="1001776" y="2575322"/>
                </a:cubicBezTo>
                <a:cubicBezTo>
                  <a:pt x="1065736" y="2575322"/>
                  <a:pt x="1154570" y="2696766"/>
                  <a:pt x="1193658" y="2536031"/>
                </a:cubicBezTo>
                <a:cubicBezTo>
                  <a:pt x="1193658" y="2528888"/>
                  <a:pt x="1303812" y="2546747"/>
                  <a:pt x="1364219" y="2553891"/>
                </a:cubicBezTo>
                <a:cubicBezTo>
                  <a:pt x="1413966" y="2561035"/>
                  <a:pt x="1474374" y="2593181"/>
                  <a:pt x="1509907" y="2528888"/>
                </a:cubicBezTo>
                <a:cubicBezTo>
                  <a:pt x="1527674" y="2489596"/>
                  <a:pt x="1442393" y="2418159"/>
                  <a:pt x="1367772" y="2411015"/>
                </a:cubicBezTo>
                <a:cubicBezTo>
                  <a:pt x="1300259" y="2403872"/>
                  <a:pt x="1232745" y="2396728"/>
                  <a:pt x="1168784" y="2411015"/>
                </a:cubicBezTo>
                <a:cubicBezTo>
                  <a:pt x="1090610" y="2428875"/>
                  <a:pt x="1047969" y="2400300"/>
                  <a:pt x="1026649" y="2336007"/>
                </a:cubicBezTo>
                <a:cubicBezTo>
                  <a:pt x="1001776" y="2268141"/>
                  <a:pt x="955582" y="2232422"/>
                  <a:pt x="891621" y="2200275"/>
                </a:cubicBezTo>
                <a:cubicBezTo>
                  <a:pt x="735273" y="2121694"/>
                  <a:pt x="586032" y="2028825"/>
                  <a:pt x="415470" y="1982390"/>
                </a:cubicBezTo>
                <a:cubicBezTo>
                  <a:pt x="383490" y="1975246"/>
                  <a:pt x="344403" y="1960959"/>
                  <a:pt x="330189" y="1900238"/>
                </a:cubicBezTo>
                <a:cubicBezTo>
                  <a:pt x="792127" y="1993106"/>
                  <a:pt x="1211424" y="2232422"/>
                  <a:pt x="1687576" y="2218135"/>
                </a:cubicBezTo>
                <a:cubicBezTo>
                  <a:pt x="1559654" y="2143125"/>
                  <a:pt x="1406860" y="2139554"/>
                  <a:pt x="1268278" y="2085975"/>
                </a:cubicBezTo>
                <a:cubicBezTo>
                  <a:pt x="1367772" y="2046685"/>
                  <a:pt x="1460160" y="2089547"/>
                  <a:pt x="1552548" y="2110978"/>
                </a:cubicBezTo>
                <a:cubicBezTo>
                  <a:pt x="1630722" y="2128837"/>
                  <a:pt x="1701789" y="2132410"/>
                  <a:pt x="1708896" y="2021681"/>
                </a:cubicBezTo>
                <a:cubicBezTo>
                  <a:pt x="1708896" y="2010965"/>
                  <a:pt x="1708896" y="2003821"/>
                  <a:pt x="1708896" y="1993106"/>
                </a:cubicBezTo>
                <a:cubicBezTo>
                  <a:pt x="1680469" y="1946672"/>
                  <a:pt x="1641382" y="1925240"/>
                  <a:pt x="1591635" y="1910953"/>
                </a:cubicBezTo>
                <a:cubicBezTo>
                  <a:pt x="1563208" y="1903809"/>
                  <a:pt x="1524121" y="1889522"/>
                  <a:pt x="1524121" y="1857375"/>
                </a:cubicBezTo>
                <a:cubicBezTo>
                  <a:pt x="1527674" y="1735931"/>
                  <a:pt x="1431733" y="1700212"/>
                  <a:pt x="1339346" y="1664493"/>
                </a:cubicBezTo>
                <a:cubicBezTo>
                  <a:pt x="1389093" y="1603772"/>
                  <a:pt x="1431733" y="1646635"/>
                  <a:pt x="1470820" y="1643062"/>
                </a:cubicBezTo>
                <a:cubicBezTo>
                  <a:pt x="1495694" y="1639491"/>
                  <a:pt x="1520567" y="1635919"/>
                  <a:pt x="1520567" y="1603772"/>
                </a:cubicBezTo>
                <a:cubicBezTo>
                  <a:pt x="1520567" y="1578769"/>
                  <a:pt x="1509907" y="1546622"/>
                  <a:pt x="1485034" y="1546622"/>
                </a:cubicBezTo>
                <a:cubicBezTo>
                  <a:pt x="1328686" y="1543050"/>
                  <a:pt x="1239851" y="1371600"/>
                  <a:pt x="1076396" y="1371600"/>
                </a:cubicBezTo>
                <a:cubicBezTo>
                  <a:pt x="976902" y="1371600"/>
                  <a:pt x="1126144" y="1275159"/>
                  <a:pt x="1044416" y="1235869"/>
                </a:cubicBezTo>
                <a:cubicBezTo>
                  <a:pt x="1026649" y="1225153"/>
                  <a:pt x="1094163" y="1210866"/>
                  <a:pt x="1122590" y="1214437"/>
                </a:cubicBezTo>
                <a:cubicBezTo>
                  <a:pt x="1151017" y="1218009"/>
                  <a:pt x="1175891" y="1243013"/>
                  <a:pt x="1211424" y="1225153"/>
                </a:cubicBezTo>
                <a:cubicBezTo>
                  <a:pt x="1229191" y="1160860"/>
                  <a:pt x="1182997" y="1135856"/>
                  <a:pt x="1140357" y="1117997"/>
                </a:cubicBezTo>
                <a:cubicBezTo>
                  <a:pt x="1047969" y="1075135"/>
                  <a:pt x="955582" y="1025129"/>
                  <a:pt x="852534" y="1010841"/>
                </a:cubicBezTo>
                <a:cubicBezTo>
                  <a:pt x="817001" y="1007269"/>
                  <a:pt x="795680" y="989409"/>
                  <a:pt x="799234" y="953690"/>
                </a:cubicBezTo>
                <a:cubicBezTo>
                  <a:pt x="806340" y="907256"/>
                  <a:pt x="841874" y="921544"/>
                  <a:pt x="870301" y="925115"/>
                </a:cubicBezTo>
                <a:cubicBezTo>
                  <a:pt x="888068" y="928688"/>
                  <a:pt x="905835" y="939403"/>
                  <a:pt x="923602" y="914400"/>
                </a:cubicBezTo>
                <a:cubicBezTo>
                  <a:pt x="611794" y="724198"/>
                  <a:pt x="409919" y="684684"/>
                  <a:pt x="132090" y="589415"/>
                </a:cubicBezTo>
                <a:lnTo>
                  <a:pt x="31922" y="552917"/>
                </a:lnTo>
                <a:lnTo>
                  <a:pt x="26859" y="541335"/>
                </a:lnTo>
                <a:cubicBezTo>
                  <a:pt x="20137" y="534929"/>
                  <a:pt x="8953" y="532232"/>
                  <a:pt x="0" y="527681"/>
                </a:cubicBezTo>
                <a:cubicBezTo>
                  <a:pt x="5969" y="516305"/>
                  <a:pt x="7617" y="502963"/>
                  <a:pt x="17905" y="493550"/>
                </a:cubicBezTo>
                <a:cubicBezTo>
                  <a:pt x="23947" y="488022"/>
                  <a:pt x="35344" y="487159"/>
                  <a:pt x="44763" y="486724"/>
                </a:cubicBezTo>
                <a:lnTo>
                  <a:pt x="165722" y="483650"/>
                </a:lnTo>
                <a:lnTo>
                  <a:pt x="193385" y="498723"/>
                </a:lnTo>
                <a:cubicBezTo>
                  <a:pt x="210263" y="511671"/>
                  <a:pt x="227142" y="525066"/>
                  <a:pt x="315976" y="535781"/>
                </a:cubicBezTo>
                <a:cubicBezTo>
                  <a:pt x="401257" y="546497"/>
                  <a:pt x="479431" y="582216"/>
                  <a:pt x="575372" y="525066"/>
                </a:cubicBezTo>
                <a:cubicBezTo>
                  <a:pt x="639332" y="485775"/>
                  <a:pt x="742380" y="528637"/>
                  <a:pt x="820554" y="560785"/>
                </a:cubicBezTo>
                <a:cubicBezTo>
                  <a:pt x="884515" y="589360"/>
                  <a:pt x="948475" y="596503"/>
                  <a:pt x="1033756" y="560785"/>
                </a:cubicBezTo>
                <a:cubicBezTo>
                  <a:pt x="955582" y="539354"/>
                  <a:pt x="895175" y="521494"/>
                  <a:pt x="834767" y="507206"/>
                </a:cubicBezTo>
                <a:cubicBezTo>
                  <a:pt x="785020" y="496491"/>
                  <a:pt x="756593" y="471488"/>
                  <a:pt x="760147" y="417909"/>
                </a:cubicBezTo>
                <a:cubicBezTo>
                  <a:pt x="760147" y="389334"/>
                  <a:pt x="749487" y="350044"/>
                  <a:pt x="785020" y="335757"/>
                </a:cubicBezTo>
                <a:cubicBezTo>
                  <a:pt x="813447" y="321469"/>
                  <a:pt x="852534" y="335757"/>
                  <a:pt x="866748" y="360759"/>
                </a:cubicBezTo>
                <a:cubicBezTo>
                  <a:pt x="884515" y="407194"/>
                  <a:pt x="902281" y="450056"/>
                  <a:pt x="962689" y="453629"/>
                </a:cubicBezTo>
                <a:cubicBezTo>
                  <a:pt x="1044416" y="460771"/>
                  <a:pt x="998222" y="432197"/>
                  <a:pt x="984009" y="396478"/>
                </a:cubicBezTo>
                <a:cubicBezTo>
                  <a:pt x="969795" y="357188"/>
                  <a:pt x="1012436" y="346472"/>
                  <a:pt x="1040863" y="353615"/>
                </a:cubicBezTo>
                <a:cubicBezTo>
                  <a:pt x="1147464" y="385763"/>
                  <a:pt x="1257618" y="328613"/>
                  <a:pt x="1367772" y="375047"/>
                </a:cubicBezTo>
                <a:cubicBezTo>
                  <a:pt x="1339346" y="260747"/>
                  <a:pt x="1278938" y="210741"/>
                  <a:pt x="1151017" y="192881"/>
                </a:cubicBezTo>
                <a:cubicBezTo>
                  <a:pt x="1104823" y="189310"/>
                  <a:pt x="1055076" y="196453"/>
                  <a:pt x="1012436" y="164306"/>
                </a:cubicBezTo>
                <a:cubicBezTo>
                  <a:pt x="987562" y="146447"/>
                  <a:pt x="962689" y="125016"/>
                  <a:pt x="980456" y="89297"/>
                </a:cubicBezTo>
                <a:cubicBezTo>
                  <a:pt x="991116" y="64294"/>
                  <a:pt x="1019542" y="64294"/>
                  <a:pt x="1044416" y="71437"/>
                </a:cubicBezTo>
                <a:cubicBezTo>
                  <a:pt x="1147464" y="110728"/>
                  <a:pt x="1257618" y="121444"/>
                  <a:pt x="1364219" y="135731"/>
                </a:cubicBezTo>
                <a:cubicBezTo>
                  <a:pt x="1381986" y="139303"/>
                  <a:pt x="1399753" y="146447"/>
                  <a:pt x="1417520" y="110728"/>
                </a:cubicBezTo>
                <a:cubicBezTo>
                  <a:pt x="1293152" y="78581"/>
                  <a:pt x="1172337" y="35719"/>
                  <a:pt x="1047969" y="0"/>
                </a:cubicBezTo>
                <a:close/>
              </a:path>
            </a:pathLst>
          </a:custGeom>
        </p:spPr>
      </p:pic>
      <p:pic>
        <p:nvPicPr>
          <p:cNvPr id="13" name="Picture 16" descr="Graphical user interface&#10;&#10;Description automatically generated">
            <a:extLst>
              <a:ext uri="{FF2B5EF4-FFF2-40B4-BE49-F238E27FC236}">
                <a16:creationId xmlns:a16="http://schemas.microsoft.com/office/drawing/2014/main" id="{1B5F7B6A-59A4-40FF-B6AE-93E3D73E9E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706" r="-2" b="3537"/>
          <a:stretch/>
        </p:blipFill>
        <p:spPr>
          <a:xfrm>
            <a:off x="4726728" y="3802961"/>
            <a:ext cx="7472381" cy="3055043"/>
          </a:xfrm>
          <a:custGeom>
            <a:avLst/>
            <a:gdLst/>
            <a:ahLst/>
            <a:cxnLst/>
            <a:rect l="l" t="t" r="r" b="b"/>
            <a:pathLst>
              <a:path w="7472381" h="3055043">
                <a:moveTo>
                  <a:pt x="638975" y="0"/>
                </a:moveTo>
                <a:lnTo>
                  <a:pt x="7472381" y="0"/>
                </a:lnTo>
                <a:lnTo>
                  <a:pt x="7472381" y="2579984"/>
                </a:lnTo>
                <a:lnTo>
                  <a:pt x="7472381" y="3055043"/>
                </a:lnTo>
                <a:lnTo>
                  <a:pt x="6992676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64582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01662-79D4-4411-8FDA-3F5ACEFCC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7258" y="3765763"/>
            <a:ext cx="2774277" cy="1432383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3600" dirty="0">
              <a:cs typeface="Calibri Light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8DF3C5B8-56A7-4580-9454-797750B0BF3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7999" b="-1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4CABA4-FFD8-4460-8710-05136AF8A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2254" y="3714105"/>
            <a:ext cx="10727141" cy="24914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Book Antiqua" panose="02040602050305030304" pitchFamily="18" charset="0"/>
              </a:rPr>
              <a:t>Nakon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određivanja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volumena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krune</a:t>
            </a:r>
            <a:r>
              <a:rPr lang="en-US" sz="2800" dirty="0">
                <a:latin typeface="Book Antiqua" panose="02040602050305030304" pitchFamily="18" charset="0"/>
              </a:rPr>
              <a:t>, </a:t>
            </a:r>
            <a:r>
              <a:rPr lang="en-US" sz="2800" dirty="0" err="1">
                <a:latin typeface="Book Antiqua" panose="02040602050305030304" pitchFamily="18" charset="0"/>
              </a:rPr>
              <a:t>usporedio</a:t>
            </a:r>
            <a:r>
              <a:rPr lang="en-US" sz="2800" dirty="0">
                <a:latin typeface="Book Antiqua" panose="02040602050305030304" pitchFamily="18" charset="0"/>
              </a:rPr>
              <a:t> ga je s </a:t>
            </a:r>
            <a:r>
              <a:rPr lang="en-US" sz="2800" dirty="0" err="1">
                <a:latin typeface="Book Antiqua" panose="02040602050305030304" pitchFamily="18" charset="0"/>
              </a:rPr>
              <a:t>volumenom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zlata</a:t>
            </a:r>
            <a:r>
              <a:rPr lang="en-US" sz="2800" dirty="0">
                <a:latin typeface="Book Antiqua" panose="02040602050305030304" pitchFamily="18" charset="0"/>
              </a:rPr>
              <a:t> I </a:t>
            </a:r>
            <a:r>
              <a:rPr lang="en-US" sz="2800" dirty="0" err="1">
                <a:latin typeface="Book Antiqua" panose="02040602050305030304" pitchFamily="18" charset="0"/>
              </a:rPr>
              <a:t>došao</a:t>
            </a:r>
            <a:r>
              <a:rPr lang="en-US" sz="2800" dirty="0">
                <a:latin typeface="Book Antiqua" panose="02040602050305030304" pitchFamily="18" charset="0"/>
              </a:rPr>
              <a:t> do </a:t>
            </a:r>
            <a:r>
              <a:rPr lang="en-US" sz="2800" dirty="0" err="1">
                <a:latin typeface="Book Antiqua" panose="02040602050305030304" pitchFamily="18" charset="0"/>
              </a:rPr>
              <a:t>zaključka</a:t>
            </a:r>
            <a:r>
              <a:rPr lang="en-US" sz="2800" dirty="0">
                <a:latin typeface="Book Antiqua" panose="02040602050305030304" pitchFamily="18" charset="0"/>
              </a:rPr>
              <a:t> da je </a:t>
            </a:r>
            <a:r>
              <a:rPr lang="en-US" sz="2800" dirty="0" err="1">
                <a:latin typeface="Book Antiqua" panose="02040602050305030304" pitchFamily="18" charset="0"/>
              </a:rPr>
              <a:t>volumen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krune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manji</a:t>
            </a:r>
            <a:r>
              <a:rPr lang="en-US" sz="2800" dirty="0">
                <a:latin typeface="Book Antiqua" panose="02040602050305030304" pitchFamily="18" charset="0"/>
              </a:rPr>
              <a:t> od </a:t>
            </a:r>
            <a:r>
              <a:rPr lang="en-US" sz="2800" dirty="0" err="1">
                <a:latin typeface="Book Antiqua" panose="02040602050305030304" pitchFamily="18" charset="0"/>
              </a:rPr>
              <a:t>volumena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zlata</a:t>
            </a:r>
            <a:r>
              <a:rPr lang="en-US" sz="2800" dirty="0">
                <a:latin typeface="Book Antiqua" panose="02040602050305030304" pitchFamily="18" charset="0"/>
              </a:rPr>
              <a:t>, </a:t>
            </a:r>
            <a:r>
              <a:rPr lang="en-US" sz="2800" dirty="0" err="1">
                <a:latin typeface="Book Antiqua" panose="02040602050305030304" pitchFamily="18" charset="0"/>
              </a:rPr>
              <a:t>što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znači</a:t>
            </a:r>
            <a:r>
              <a:rPr lang="en-US" sz="2800" dirty="0">
                <a:latin typeface="Book Antiqua" panose="02040602050305030304" pitchFamily="18" charset="0"/>
              </a:rPr>
              <a:t> da je </a:t>
            </a:r>
            <a:r>
              <a:rPr lang="en-US" sz="2800" dirty="0" err="1">
                <a:latin typeface="Book Antiqua" panose="02040602050305030304" pitchFamily="18" charset="0"/>
              </a:rPr>
              <a:t>kruni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dodano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srebro</a:t>
            </a:r>
            <a:r>
              <a:rPr lang="en-US" sz="2800" dirty="0">
                <a:latin typeface="Book Antiqua" panose="02040602050305030304" pitchFamily="18" charset="0"/>
              </a:rPr>
              <a:t>, </a:t>
            </a:r>
            <a:r>
              <a:rPr lang="en-US" sz="2800" dirty="0" err="1">
                <a:latin typeface="Book Antiqua" panose="02040602050305030304" pitchFamily="18" charset="0"/>
              </a:rPr>
              <a:t>koje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ima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manju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gustoću</a:t>
            </a:r>
            <a:r>
              <a:rPr lang="en-US" sz="2800" dirty="0">
                <a:latin typeface="Book Antiqua" panose="02040602050305030304" pitchFamily="18" charset="0"/>
              </a:rPr>
              <a:t> od </a:t>
            </a:r>
            <a:r>
              <a:rPr lang="en-US" sz="2800" dirty="0" err="1">
                <a:latin typeface="Book Antiqua" panose="02040602050305030304" pitchFamily="18" charset="0"/>
              </a:rPr>
              <a:t>zlata</a:t>
            </a:r>
            <a:r>
              <a:rPr lang="en-US" sz="2800" dirty="0">
                <a:latin typeface="Book Antiqua" panose="02040602050305030304" pitchFamily="18" charset="0"/>
              </a:rPr>
              <a:t>. Tako je </a:t>
            </a:r>
            <a:r>
              <a:rPr lang="en-US" sz="2800" dirty="0" err="1">
                <a:latin typeface="Book Antiqua" panose="02040602050305030304" pitchFamily="18" charset="0"/>
              </a:rPr>
              <a:t>otkrio</a:t>
            </a:r>
            <a:r>
              <a:rPr lang="en-US" sz="2800" dirty="0">
                <a:latin typeface="Book Antiqua" panose="02040602050305030304" pitchFamily="18" charset="0"/>
              </a:rPr>
              <a:t> da je </a:t>
            </a:r>
            <a:r>
              <a:rPr lang="en-US" sz="2800" dirty="0" err="1">
                <a:latin typeface="Book Antiqua" panose="02040602050305030304" pitchFamily="18" charset="0"/>
              </a:rPr>
              <a:t>kruna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zapravo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napravljena</a:t>
            </a:r>
            <a:r>
              <a:rPr lang="en-US" sz="2800" dirty="0">
                <a:latin typeface="Book Antiqua" panose="02040602050305030304" pitchFamily="18" charset="0"/>
              </a:rPr>
              <a:t> od </a:t>
            </a:r>
            <a:r>
              <a:rPr lang="en-US" sz="2800" dirty="0" err="1">
                <a:latin typeface="Book Antiqua" panose="02040602050305030304" pitchFamily="18" charset="0"/>
              </a:rPr>
              <a:t>srebra</a:t>
            </a:r>
            <a:r>
              <a:rPr lang="en-US" sz="2800" dirty="0">
                <a:latin typeface="Book Antiqua" panose="02040602050305030304" pitchFamily="18" charset="0"/>
              </a:rPr>
              <a:t>, a  </a:t>
            </a:r>
            <a:r>
              <a:rPr lang="en-US" sz="2800" dirty="0" err="1">
                <a:latin typeface="Book Antiqua" panose="02040602050305030304" pitchFamily="18" charset="0"/>
              </a:rPr>
              <a:t>samo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obložena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err="1">
                <a:latin typeface="Book Antiqua" panose="02040602050305030304" pitchFamily="18" charset="0"/>
              </a:rPr>
              <a:t>zlatom</a:t>
            </a:r>
            <a:r>
              <a:rPr lang="en-US" sz="2800" dirty="0">
                <a:latin typeface="Book Antiqua" panose="020406020503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91543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510</Words>
  <Application>Microsoft Office PowerPoint</Application>
  <PresentationFormat>Široki zaslon</PresentationFormat>
  <Paragraphs>37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9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20" baseType="lpstr">
      <vt:lpstr>Algerian</vt:lpstr>
      <vt:lpstr>Arabic Typesetting</vt:lpstr>
      <vt:lpstr>Arial</vt:lpstr>
      <vt:lpstr>Book Antiqua</vt:lpstr>
      <vt:lpstr>Calibri</vt:lpstr>
      <vt:lpstr>Calibri Light</vt:lpstr>
      <vt:lpstr>Ink Free</vt:lpstr>
      <vt:lpstr>Modern Love</vt:lpstr>
      <vt:lpstr>Pristina</vt:lpstr>
      <vt:lpstr>office theme</vt:lpstr>
      <vt:lpstr>ARHIMED</vt:lpstr>
      <vt:lpstr>O ARHIMEDU</vt:lpstr>
      <vt:lpstr>ARHIMEDOM VIJAK</vt:lpstr>
      <vt:lpstr>ARHIMEDOV ZAKON</vt:lpstr>
      <vt:lpstr>ARHIMEDOV PARADOKS</vt:lpstr>
      <vt:lpstr>ARHIMEDOV KOLOTURNIK</vt:lpstr>
      <vt:lpstr>ARHIMEDOVA SPIRALA</vt:lpstr>
      <vt:lpstr>ZLATNA KRUNA</vt:lpstr>
      <vt:lpstr>PowerPoint prezentacija</vt:lpstr>
      <vt:lpstr>HVALA NA PAŽNJI!!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Vedrana Leko</cp:lastModifiedBy>
  <cp:revision>602</cp:revision>
  <dcterms:created xsi:type="dcterms:W3CDTF">2022-03-12T13:41:48Z</dcterms:created>
  <dcterms:modified xsi:type="dcterms:W3CDTF">2022-03-22T09:45:30Z</dcterms:modified>
</cp:coreProperties>
</file>