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7" r:id="rId30"/>
    <p:sldId id="284" r:id="rId31"/>
    <p:sldId id="286" r:id="rId32"/>
    <p:sldId id="285" r:id="rId3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AA61-E282-489C-9047-31785606C197}" type="datetimeFigureOut">
              <a:rPr lang="hr-HR" smtClean="0"/>
              <a:t>1.3.2017.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EB59-BF08-4FC7-81DB-4FF3FD2336A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AA61-E282-489C-9047-31785606C197}" type="datetimeFigureOut">
              <a:rPr lang="hr-HR" smtClean="0"/>
              <a:t>1.3.2017.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EB59-BF08-4FC7-81DB-4FF3FD2336A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AA61-E282-489C-9047-31785606C197}" type="datetimeFigureOut">
              <a:rPr lang="hr-HR" smtClean="0"/>
              <a:t>1.3.2017.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EB59-BF08-4FC7-81DB-4FF3FD2336AC}" type="slidenum">
              <a:rPr lang="hr-HR" smtClean="0"/>
              <a:t>‹#›</a:t>
            </a:fld>
            <a:endParaRPr lang="hr-H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AA61-E282-489C-9047-31785606C197}" type="datetimeFigureOut">
              <a:rPr lang="hr-HR" smtClean="0"/>
              <a:t>1.3.2017.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EB59-BF08-4FC7-81DB-4FF3FD2336AC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AA61-E282-489C-9047-31785606C197}" type="datetimeFigureOut">
              <a:rPr lang="hr-HR" smtClean="0"/>
              <a:t>1.3.2017.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EB59-BF08-4FC7-81DB-4FF3FD2336A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AA61-E282-489C-9047-31785606C197}" type="datetimeFigureOut">
              <a:rPr lang="hr-HR" smtClean="0"/>
              <a:t>1.3.2017.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EB59-BF08-4FC7-81DB-4FF3FD2336AC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AA61-E282-489C-9047-31785606C197}" type="datetimeFigureOut">
              <a:rPr lang="hr-HR" smtClean="0"/>
              <a:t>1.3.2017.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EB59-BF08-4FC7-81DB-4FF3FD2336A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AA61-E282-489C-9047-31785606C197}" type="datetimeFigureOut">
              <a:rPr lang="hr-HR" smtClean="0"/>
              <a:t>1.3.2017.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EB59-BF08-4FC7-81DB-4FF3FD2336A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AA61-E282-489C-9047-31785606C197}" type="datetimeFigureOut">
              <a:rPr lang="hr-HR" smtClean="0"/>
              <a:t>1.3.2017.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EB59-BF08-4FC7-81DB-4FF3FD2336A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AA61-E282-489C-9047-31785606C197}" type="datetimeFigureOut">
              <a:rPr lang="hr-HR" smtClean="0"/>
              <a:t>1.3.2017.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EB59-BF08-4FC7-81DB-4FF3FD2336AC}" type="slidenum">
              <a:rPr lang="hr-HR" smtClean="0"/>
              <a:t>‹#›</a:t>
            </a:fld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AA61-E282-489C-9047-31785606C197}" type="datetimeFigureOut">
              <a:rPr lang="hr-HR" smtClean="0"/>
              <a:t>1.3.2017.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EB59-BF08-4FC7-81DB-4FF3FD2336AC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D0BAA61-E282-489C-9047-31785606C197}" type="datetimeFigureOut">
              <a:rPr lang="hr-HR" smtClean="0"/>
              <a:t>1.3.2017.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88FEB59-BF08-4FC7-81DB-4FF3FD2336AC}" type="slidenum">
              <a:rPr lang="hr-HR" smtClean="0"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Egypt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hr-HR" dirty="0"/>
              <a:t>b</a:t>
            </a:r>
            <a:r>
              <a:rPr lang="hr-HR" dirty="0" smtClean="0"/>
              <a:t>y:Lucija Požar</a:t>
            </a:r>
          </a:p>
          <a:p>
            <a:pPr algn="r"/>
            <a:r>
              <a:rPr lang="hr-HR" dirty="0" smtClean="0"/>
              <a:t>7.a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5656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Uncorrect answer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086" y="2276872"/>
            <a:ext cx="3840163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9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 action="ppaction://hlinksldjump"/>
              </a:rPr>
              <a:t>a</a:t>
            </a:r>
            <a:r>
              <a:rPr lang="hr-HR" dirty="0" smtClean="0">
                <a:hlinkClick r:id="rId2" action="ppaction://hlinksldjump"/>
              </a:rPr>
              <a:t> tomb</a:t>
            </a:r>
            <a:endParaRPr lang="hr-HR" dirty="0" smtClean="0"/>
          </a:p>
          <a:p>
            <a:r>
              <a:rPr lang="hr-HR" dirty="0">
                <a:hlinkClick r:id="rId3" action="ppaction://hlinksldjump"/>
              </a:rPr>
              <a:t>a</a:t>
            </a:r>
            <a:r>
              <a:rPr lang="hr-HR" dirty="0" smtClean="0">
                <a:hlinkClick r:id="rId3" action="ppaction://hlinksldjump"/>
              </a:rPr>
              <a:t> museum</a:t>
            </a:r>
            <a:endParaRPr lang="hr-HR" dirty="0" smtClean="0"/>
          </a:p>
          <a:p>
            <a:r>
              <a:rPr lang="hr-HR" dirty="0">
                <a:hlinkClick r:id="rId3" action="ppaction://hlinksldjump"/>
              </a:rPr>
              <a:t>a</a:t>
            </a:r>
            <a:r>
              <a:rPr lang="hr-HR" dirty="0" smtClean="0">
                <a:hlinkClick r:id="rId3" action="ppaction://hlinksldjump"/>
              </a:rPr>
              <a:t> teatre</a:t>
            </a:r>
            <a:endParaRPr lang="hr-HR" dirty="0" smtClean="0"/>
          </a:p>
          <a:p>
            <a:r>
              <a:rPr lang="hr-HR" dirty="0">
                <a:hlinkClick r:id="rId3" action="ppaction://hlinksldjump"/>
              </a:rPr>
              <a:t>a</a:t>
            </a:r>
            <a:r>
              <a:rPr lang="hr-HR" dirty="0" smtClean="0">
                <a:hlinkClick r:id="rId3" action="ppaction://hlinksldjump"/>
              </a:rPr>
              <a:t> cinema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4. What is a </a:t>
            </a:r>
            <a:r>
              <a:rPr lang="hr-HR" dirty="0" err="1" smtClean="0"/>
              <a:t>pyramid</a:t>
            </a:r>
            <a:r>
              <a:rPr lang="hr-HR" dirty="0" smtClean="0"/>
              <a:t>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3609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9523" y="2674938"/>
            <a:ext cx="3952891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Correct answer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9197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Uncorrect answer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2348880"/>
            <a:ext cx="3840163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91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 action="ppaction://hlinksldjump"/>
              </a:rPr>
              <a:t>p</a:t>
            </a:r>
            <a:r>
              <a:rPr lang="hr-HR" dirty="0" smtClean="0">
                <a:hlinkClick r:id="rId2" action="ppaction://hlinksldjump"/>
              </a:rPr>
              <a:t>arrot´s body.</a:t>
            </a:r>
            <a:endParaRPr lang="hr-HR" dirty="0" smtClean="0"/>
          </a:p>
          <a:p>
            <a:r>
              <a:rPr lang="hr-HR" dirty="0">
                <a:hlinkClick r:id="rId2" action="ppaction://hlinksldjump"/>
              </a:rPr>
              <a:t>d</a:t>
            </a:r>
            <a:r>
              <a:rPr lang="hr-HR" dirty="0" smtClean="0">
                <a:hlinkClick r:id="rId2" action="ppaction://hlinksldjump"/>
              </a:rPr>
              <a:t>og´s body.</a:t>
            </a:r>
            <a:endParaRPr lang="hr-HR" dirty="0"/>
          </a:p>
          <a:p>
            <a:r>
              <a:rPr lang="hr-HR" dirty="0" smtClean="0">
                <a:hlinkClick r:id="rId3" action="ppaction://hlinksldjump"/>
              </a:rPr>
              <a:t>lion´s body.</a:t>
            </a:r>
            <a:endParaRPr lang="hr-HR" dirty="0" smtClean="0"/>
          </a:p>
          <a:p>
            <a:r>
              <a:rPr lang="hr-HR" dirty="0">
                <a:hlinkClick r:id="rId2" action="ppaction://hlinksldjump"/>
              </a:rPr>
              <a:t>c</a:t>
            </a:r>
            <a:r>
              <a:rPr lang="hr-HR" dirty="0" smtClean="0">
                <a:hlinkClick r:id="rId2" action="ppaction://hlinksldjump"/>
              </a:rPr>
              <a:t>at´s body.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5. Sphinx has human´s head and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8584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Correct answer</a:t>
            </a:r>
            <a:endParaRPr lang="hr-HR" dirty="0"/>
          </a:p>
        </p:txBody>
      </p:sp>
      <p:sp>
        <p:nvSpPr>
          <p:cNvPr id="4" name="Smiley Face 3"/>
          <p:cNvSpPr/>
          <p:nvPr/>
        </p:nvSpPr>
        <p:spPr>
          <a:xfrm>
            <a:off x="2483768" y="2264296"/>
            <a:ext cx="3960440" cy="3456384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194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Uncorrect answer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909" y="2276872"/>
            <a:ext cx="3840163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29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hr-HR" dirty="0" smtClean="0">
                <a:hlinkClick r:id="rId2" action="ppaction://hlinksldjump"/>
              </a:rPr>
              <a:t>people.</a:t>
            </a:r>
            <a:endParaRPr lang="hr-HR" dirty="0" smtClean="0"/>
          </a:p>
          <a:p>
            <a:r>
              <a:rPr lang="hr-HR" dirty="0">
                <a:hlinkClick r:id="rId2" action="ppaction://hlinksldjump"/>
              </a:rPr>
              <a:t>k</a:t>
            </a:r>
            <a:r>
              <a:rPr lang="hr-HR" dirty="0" smtClean="0">
                <a:hlinkClick r:id="rId2" action="ppaction://hlinksldjump"/>
              </a:rPr>
              <a:t>ings.</a:t>
            </a:r>
            <a:endParaRPr lang="hr-HR" dirty="0" smtClean="0"/>
          </a:p>
          <a:p>
            <a:r>
              <a:rPr lang="hr-HR" dirty="0">
                <a:hlinkClick r:id="rId2" action="ppaction://hlinksldjump"/>
              </a:rPr>
              <a:t>d</a:t>
            </a:r>
            <a:r>
              <a:rPr lang="hr-HR" dirty="0" smtClean="0">
                <a:hlinkClick r:id="rId2" action="ppaction://hlinksldjump"/>
              </a:rPr>
              <a:t>ogs.</a:t>
            </a:r>
            <a:endParaRPr lang="hr-HR" dirty="0" smtClean="0"/>
          </a:p>
          <a:p>
            <a:r>
              <a:rPr lang="hr-HR" dirty="0">
                <a:hlinkClick r:id="rId3" action="ppaction://hlinksldjump"/>
              </a:rPr>
              <a:t>g</a:t>
            </a:r>
            <a:r>
              <a:rPr lang="hr-HR" dirty="0" smtClean="0">
                <a:hlinkClick r:id="rId3" action="ppaction://hlinksldjump"/>
              </a:rPr>
              <a:t>ods.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6. Amon Ra, Anubis, Horus and Oziris are</a:t>
            </a:r>
            <a:br>
              <a:rPr lang="hr-HR" dirty="0" smtClean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1698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9523" y="2674938"/>
            <a:ext cx="3952891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Correct answer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647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Uncorrect answer</a:t>
            </a: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079" y="2276872"/>
            <a:ext cx="3840163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23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sldjump"/>
              </a:rPr>
              <a:t>Africa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Asia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South America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Europe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</a:t>
            </a:r>
            <a:r>
              <a:rPr lang="hr-HR" dirty="0" smtClean="0"/>
              <a:t> </a:t>
            </a:r>
            <a:r>
              <a:rPr lang="en-US" dirty="0" smtClean="0"/>
              <a:t>On what continent is Egypt?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9006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sldjump"/>
              </a:rPr>
              <a:t>a lion</a:t>
            </a:r>
            <a:endParaRPr lang="hr-HR" dirty="0" smtClean="0"/>
          </a:p>
          <a:p>
            <a:r>
              <a:rPr lang="hr-HR" dirty="0">
                <a:hlinkClick r:id="rId2" action="ppaction://hlinksldjump"/>
              </a:rPr>
              <a:t>a</a:t>
            </a:r>
            <a:r>
              <a:rPr lang="hr-HR" dirty="0" smtClean="0">
                <a:hlinkClick r:id="rId2" action="ppaction://hlinksldjump"/>
              </a:rPr>
              <a:t> zebra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a </a:t>
            </a:r>
            <a:r>
              <a:rPr lang="hr-HR" dirty="0" err="1" smtClean="0">
                <a:hlinkClick r:id="rId3" action="ppaction://hlinksldjump"/>
              </a:rPr>
              <a:t>camel</a:t>
            </a:r>
            <a:endParaRPr lang="hr-HR" dirty="0" smtClean="0"/>
          </a:p>
          <a:p>
            <a:r>
              <a:rPr lang="hr-HR" dirty="0">
                <a:hlinkClick r:id="rId2" action="ppaction://hlinksldjump"/>
              </a:rPr>
              <a:t>a</a:t>
            </a:r>
            <a:r>
              <a:rPr lang="hr-HR" dirty="0" smtClean="0">
                <a:hlinkClick r:id="rId2" action="ppaction://hlinksldjump"/>
              </a:rPr>
              <a:t> cat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7. What animal in Egypt is famous like „means of transport?”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4307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9523" y="2674938"/>
            <a:ext cx="3952891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Correct answer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0266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Uncorrect answer</a:t>
            </a: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2204864"/>
            <a:ext cx="3840163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61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sldjump"/>
              </a:rPr>
              <a:t>latin</a:t>
            </a:r>
            <a:endParaRPr lang="hr-HR" dirty="0" smtClean="0"/>
          </a:p>
          <a:p>
            <a:r>
              <a:rPr lang="hr-HR" dirty="0" smtClean="0">
                <a:hlinkClick r:id="rId2" action="ppaction://hlinksldjump"/>
              </a:rPr>
              <a:t>cyrillic</a:t>
            </a:r>
            <a:endParaRPr lang="hr-HR" dirty="0"/>
          </a:p>
          <a:p>
            <a:r>
              <a:rPr lang="hr-HR" dirty="0" smtClean="0">
                <a:hlinkClick r:id="rId2" action="ppaction://hlinksldjump"/>
              </a:rPr>
              <a:t>glagolitic</a:t>
            </a:r>
            <a:endParaRPr lang="hr-HR" dirty="0" smtClean="0"/>
          </a:p>
          <a:p>
            <a:r>
              <a:rPr lang="hr-HR" dirty="0" err="1" smtClean="0">
                <a:hlinkClick r:id="rId3" action="ppaction://hlinksldjump"/>
              </a:rPr>
              <a:t>hieroglyphs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8. What is this?</a:t>
            </a:r>
            <a:endParaRPr lang="hr-H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56792"/>
            <a:ext cx="2819400" cy="330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67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9523" y="2674938"/>
            <a:ext cx="3952891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Correct answer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0382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Uncorrect answer</a:t>
            </a:r>
            <a:endParaRPr lang="hr-H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4" y="2276872"/>
            <a:ext cx="3840163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69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sldjump"/>
              </a:rPr>
              <a:t>3486km</a:t>
            </a:r>
            <a:endParaRPr lang="hr-HR" dirty="0" smtClean="0"/>
          </a:p>
          <a:p>
            <a:r>
              <a:rPr lang="hr-HR" dirty="0" smtClean="0">
                <a:hlinkClick r:id="rId2" action="ppaction://hlinksldjump"/>
              </a:rPr>
              <a:t>4302m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6655km</a:t>
            </a:r>
            <a:endParaRPr lang="hr-HR" dirty="0" smtClean="0"/>
          </a:p>
          <a:p>
            <a:r>
              <a:rPr lang="hr-HR" dirty="0" smtClean="0">
                <a:hlinkClick r:id="rId2" action="ppaction://hlinksldjump"/>
              </a:rPr>
              <a:t>275cm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9. How long is </a:t>
            </a:r>
            <a:r>
              <a:rPr lang="hr-HR" dirty="0" err="1" smtClean="0"/>
              <a:t>the</a:t>
            </a:r>
            <a:r>
              <a:rPr lang="hr-HR" dirty="0" smtClean="0"/>
              <a:t> Nile?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5715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9523" y="2674938"/>
            <a:ext cx="3952891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Correct answer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8273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Uncorrect answer</a:t>
            </a:r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2204864"/>
            <a:ext cx="3840163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93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252728"/>
          </a:xfrm>
        </p:spPr>
        <p:txBody>
          <a:bodyPr/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Thank you for playing with us.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64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9523" y="2674938"/>
            <a:ext cx="3952891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Correct answer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896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 action="ppaction://hlinksldjump"/>
              </a:rPr>
              <a:t>y</a:t>
            </a:r>
            <a:r>
              <a:rPr lang="hr-HR" dirty="0" smtClean="0">
                <a:hlinkClick r:id="rId2" action="ppaction://hlinksldjump"/>
              </a:rPr>
              <a:t>es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no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 you like this quiz?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8269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284984"/>
            <a:ext cx="8229600" cy="1252728"/>
          </a:xfrm>
        </p:spPr>
        <p:txBody>
          <a:bodyPr/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I hope that was not so bad.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1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996952"/>
            <a:ext cx="8229600" cy="1252728"/>
          </a:xfrm>
        </p:spPr>
        <p:txBody>
          <a:bodyPr/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I´m glad you liked it.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98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Uncorrect answer</a:t>
            </a:r>
            <a:endParaRPr lang="hr-HR" dirty="0"/>
          </a:p>
        </p:txBody>
      </p:sp>
      <p:sp>
        <p:nvSpPr>
          <p:cNvPr id="5" name="Smiley Face 4"/>
          <p:cNvSpPr/>
          <p:nvPr/>
        </p:nvSpPr>
        <p:spPr>
          <a:xfrm>
            <a:off x="2843808" y="2276872"/>
            <a:ext cx="3816424" cy="3240360"/>
          </a:xfrm>
          <a:prstGeom prst="smileyFace">
            <a:avLst>
              <a:gd name="adj" fmla="val -4653"/>
            </a:avLst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069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>
                <a:hlinkClick r:id="rId2" action="ppaction://hlinksldjump"/>
              </a:rPr>
              <a:t>t</a:t>
            </a:r>
            <a:r>
              <a:rPr lang="hr-HR" dirty="0" err="1" smtClean="0">
                <a:hlinkClick r:id="rId2" action="ppaction://hlinksldjump"/>
              </a:rPr>
              <a:t>he</a:t>
            </a:r>
            <a:r>
              <a:rPr lang="hr-HR" dirty="0" smtClean="0">
                <a:hlinkClick r:id="rId2" action="ppaction://hlinksldjump"/>
              </a:rPr>
              <a:t> Nile.</a:t>
            </a:r>
            <a:endParaRPr lang="hr-HR" dirty="0" smtClean="0"/>
          </a:p>
          <a:p>
            <a:r>
              <a:rPr lang="hr-HR" dirty="0" err="1">
                <a:hlinkClick r:id="rId3" action="ppaction://hlinksldjump"/>
              </a:rPr>
              <a:t>t</a:t>
            </a:r>
            <a:r>
              <a:rPr lang="hr-HR" dirty="0" err="1" smtClean="0">
                <a:hlinkClick r:id="rId3" action="ppaction://hlinksldjump"/>
              </a:rPr>
              <a:t>he</a:t>
            </a:r>
            <a:r>
              <a:rPr lang="hr-HR" dirty="0" smtClean="0">
                <a:hlinkClick r:id="rId3" action="ppaction://hlinksldjump"/>
              </a:rPr>
              <a:t> </a:t>
            </a:r>
            <a:r>
              <a:rPr lang="hr-HR" dirty="0" err="1" smtClean="0">
                <a:hlinkClick r:id="rId3" action="ppaction://hlinksldjump"/>
              </a:rPr>
              <a:t>Amazon</a:t>
            </a:r>
            <a:r>
              <a:rPr lang="hr-HR" dirty="0" smtClean="0">
                <a:hlinkClick r:id="rId3" action="ppaction://hlinksldjump"/>
              </a:rPr>
              <a:t>.</a:t>
            </a:r>
            <a:endParaRPr lang="hr-HR" dirty="0" smtClean="0"/>
          </a:p>
          <a:p>
            <a:r>
              <a:rPr lang="hr-HR" dirty="0" err="1">
                <a:hlinkClick r:id="rId3" action="ppaction://hlinksldjump"/>
              </a:rPr>
              <a:t>t</a:t>
            </a:r>
            <a:r>
              <a:rPr lang="hr-HR" dirty="0" err="1" smtClean="0">
                <a:hlinkClick r:id="rId3" action="ppaction://hlinksldjump"/>
              </a:rPr>
              <a:t>he</a:t>
            </a:r>
            <a:r>
              <a:rPr lang="hr-HR" dirty="0" smtClean="0">
                <a:hlinkClick r:id="rId3" action="ppaction://hlinksldjump"/>
              </a:rPr>
              <a:t> Sava.</a:t>
            </a:r>
            <a:endParaRPr lang="hr-HR" dirty="0" smtClean="0"/>
          </a:p>
          <a:p>
            <a:r>
              <a:rPr lang="hr-HR" dirty="0" err="1" smtClean="0">
                <a:hlinkClick r:id="rId3" action="ppaction://hlinksldjump"/>
              </a:rPr>
              <a:t>the</a:t>
            </a:r>
            <a:r>
              <a:rPr lang="hr-HR" dirty="0" smtClean="0">
                <a:hlinkClick r:id="rId3" action="ppaction://hlinksldjump"/>
              </a:rPr>
              <a:t> Rajna.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 Egypt is a gift of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492595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9523" y="2674938"/>
            <a:ext cx="3952891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Correct answer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5846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Uncorrect answer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367" y="2390953"/>
            <a:ext cx="3840163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43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 action="ppaction://hlinksldjump"/>
              </a:rPr>
              <a:t>a</a:t>
            </a:r>
            <a:r>
              <a:rPr lang="hr-HR" dirty="0" smtClean="0">
                <a:hlinkClick r:id="rId2" action="ppaction://hlinksldjump"/>
              </a:rPr>
              <a:t> king.</a:t>
            </a:r>
            <a:endParaRPr lang="hr-HR" dirty="0" smtClean="0"/>
          </a:p>
          <a:p>
            <a:r>
              <a:rPr lang="hr-HR" dirty="0">
                <a:hlinkClick r:id="rId3" action="ppaction://hlinksldjump"/>
              </a:rPr>
              <a:t>a</a:t>
            </a:r>
            <a:r>
              <a:rPr lang="hr-HR" dirty="0" smtClean="0">
                <a:hlinkClick r:id="rId3" action="ppaction://hlinksldjump"/>
              </a:rPr>
              <a:t> pharaoh.</a:t>
            </a:r>
            <a:endParaRPr lang="hr-HR" dirty="0" smtClean="0"/>
          </a:p>
          <a:p>
            <a:r>
              <a:rPr lang="hr-HR" dirty="0">
                <a:hlinkClick r:id="rId2" action="ppaction://hlinksldjump"/>
              </a:rPr>
              <a:t>a</a:t>
            </a:r>
            <a:r>
              <a:rPr lang="hr-HR" dirty="0" smtClean="0">
                <a:hlinkClick r:id="rId2" action="ppaction://hlinksldjump"/>
              </a:rPr>
              <a:t>n emperor.</a:t>
            </a:r>
            <a:endParaRPr lang="hr-HR" dirty="0" smtClean="0"/>
          </a:p>
          <a:p>
            <a:r>
              <a:rPr lang="hr-HR" dirty="0">
                <a:hlinkClick r:id="rId4" action="ppaction://hlinksldjump"/>
              </a:rPr>
              <a:t>a</a:t>
            </a:r>
            <a:r>
              <a:rPr lang="hr-HR" dirty="0" smtClean="0">
                <a:hlinkClick r:id="rId4" action="ppaction://hlinksldjump"/>
              </a:rPr>
              <a:t> count.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 Tutankhamun is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8345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9523" y="2674938"/>
            <a:ext cx="3952891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Correct answer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2339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134</TotalTime>
  <Words>214</Words>
  <Application>Microsoft Office PowerPoint</Application>
  <PresentationFormat>Prikaz na zaslonu (4:3)</PresentationFormat>
  <Paragraphs>72</Paragraphs>
  <Slides>32</Slides>
  <Notes>0</Notes>
  <HiddenSlides>10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32</vt:i4>
      </vt:variant>
    </vt:vector>
  </HeadingPairs>
  <TitlesOfParts>
    <vt:vector size="33" baseType="lpstr">
      <vt:lpstr>Waveform</vt:lpstr>
      <vt:lpstr>Egypt</vt:lpstr>
      <vt:lpstr>1. On what continent is Egypt?</vt:lpstr>
      <vt:lpstr>Correct answer</vt:lpstr>
      <vt:lpstr>Uncorrect answer</vt:lpstr>
      <vt:lpstr>2. Egypt is a gift of</vt:lpstr>
      <vt:lpstr>Correct answer</vt:lpstr>
      <vt:lpstr>Uncorrect answer</vt:lpstr>
      <vt:lpstr>3. Tutankhamun is</vt:lpstr>
      <vt:lpstr>Correct answer</vt:lpstr>
      <vt:lpstr>Uncorrect answer</vt:lpstr>
      <vt:lpstr>4. What is a pyramid?</vt:lpstr>
      <vt:lpstr>Correct answer</vt:lpstr>
      <vt:lpstr>Uncorrect answer</vt:lpstr>
      <vt:lpstr>5. Sphinx has human´s head and</vt:lpstr>
      <vt:lpstr>Correct answer</vt:lpstr>
      <vt:lpstr>Uncorrect answer</vt:lpstr>
      <vt:lpstr>6. Amon Ra, Anubis, Horus and Oziris are </vt:lpstr>
      <vt:lpstr>Correct answer</vt:lpstr>
      <vt:lpstr>Uncorrect answer</vt:lpstr>
      <vt:lpstr>7. What animal in Egypt is famous like „means of transport?”</vt:lpstr>
      <vt:lpstr>Correct answer</vt:lpstr>
      <vt:lpstr>Uncorrect answer</vt:lpstr>
      <vt:lpstr>8. What is this?</vt:lpstr>
      <vt:lpstr>Correct answer</vt:lpstr>
      <vt:lpstr>Uncorrect answer</vt:lpstr>
      <vt:lpstr>9. How long is the Nile?</vt:lpstr>
      <vt:lpstr>Correct answer</vt:lpstr>
      <vt:lpstr>Uncorrect answer</vt:lpstr>
      <vt:lpstr>Thank you for playing with us.</vt:lpstr>
      <vt:lpstr>Do you like this quiz?</vt:lpstr>
      <vt:lpstr>I hope that was not so bad.</vt:lpstr>
      <vt:lpstr>I´m glad you liked it.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Egypt</dc:title>
  <dc:creator>User</dc:creator>
  <cp:lastModifiedBy>Ucionica1</cp:lastModifiedBy>
  <cp:revision>13</cp:revision>
  <dcterms:created xsi:type="dcterms:W3CDTF">2015-03-09T09:15:10Z</dcterms:created>
  <dcterms:modified xsi:type="dcterms:W3CDTF">2017-03-01T09:15:46Z</dcterms:modified>
</cp:coreProperties>
</file>