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55" autoAdjust="0"/>
    <p:restoredTop sz="86437" autoAdjust="0"/>
  </p:normalViewPr>
  <p:slideViewPr>
    <p:cSldViewPr>
      <p:cViewPr varScale="1">
        <p:scale>
          <a:sx n="71" d="100"/>
          <a:sy n="71" d="100"/>
        </p:scale>
        <p:origin x="-72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28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9BDE4CEB-76C6-4091-B373-C5204DCE2FED}" type="datetimeFigureOut">
              <a:rPr lang="hr-HR" smtClean="0"/>
              <a:t>19.6.2015.</a:t>
            </a:fld>
            <a:endParaRPr lang="hr-H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hr-HR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9C55FF18-0A52-4C2D-BF6D-7239F9DA3A51}" type="slidenum">
              <a:rPr lang="hr-HR" smtClean="0"/>
              <a:t>‹#›</a:t>
            </a:fld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E4CEB-76C6-4091-B373-C5204DCE2FED}" type="datetimeFigureOut">
              <a:rPr lang="hr-HR" smtClean="0"/>
              <a:t>19.6.2015.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5FF18-0A52-4C2D-BF6D-7239F9DA3A51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E4CEB-76C6-4091-B373-C5204DCE2FED}" type="datetimeFigureOut">
              <a:rPr lang="hr-HR" smtClean="0"/>
              <a:t>19.6.2015.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5FF18-0A52-4C2D-BF6D-7239F9DA3A51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BDE4CEB-76C6-4091-B373-C5204DCE2FED}" type="datetimeFigureOut">
              <a:rPr lang="hr-HR" smtClean="0"/>
              <a:t>19.6.2015.</a:t>
            </a:fld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9C55FF18-0A52-4C2D-BF6D-7239F9DA3A51}" type="slidenum">
              <a:rPr lang="hr-HR" smtClean="0"/>
              <a:t>‹#›</a:t>
            </a:fld>
            <a:endParaRPr lang="hr-H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9BDE4CEB-76C6-4091-B373-C5204DCE2FED}" type="datetimeFigureOut">
              <a:rPr lang="hr-HR" smtClean="0"/>
              <a:t>19.6.2015.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hr-HR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9C55FF18-0A52-4C2D-BF6D-7239F9DA3A51}" type="slidenum">
              <a:rPr lang="hr-HR" smtClean="0"/>
              <a:t>‹#›</a:t>
            </a:fld>
            <a:endParaRPr lang="hr-H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E4CEB-76C6-4091-B373-C5204DCE2FED}" type="datetimeFigureOut">
              <a:rPr lang="hr-HR" smtClean="0"/>
              <a:t>19.6.2015.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5FF18-0A52-4C2D-BF6D-7239F9DA3A51}" type="slidenum">
              <a:rPr lang="hr-HR" smtClean="0"/>
              <a:t>‹#›</a:t>
            </a:fld>
            <a:endParaRPr lang="hr-H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E4CEB-76C6-4091-B373-C5204DCE2FED}" type="datetimeFigureOut">
              <a:rPr lang="hr-HR" smtClean="0"/>
              <a:t>19.6.2015.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5FF18-0A52-4C2D-BF6D-7239F9DA3A51}" type="slidenum">
              <a:rPr lang="hr-HR" smtClean="0"/>
              <a:t>‹#›</a:t>
            </a:fld>
            <a:endParaRPr lang="hr-HR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BDE4CEB-76C6-4091-B373-C5204DCE2FED}" type="datetimeFigureOut">
              <a:rPr lang="hr-HR" smtClean="0"/>
              <a:t>19.6.2015.</a:t>
            </a:fld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C55FF18-0A52-4C2D-BF6D-7239F9DA3A51}" type="slidenum">
              <a:rPr lang="hr-HR" smtClean="0"/>
              <a:t>‹#›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E4CEB-76C6-4091-B373-C5204DCE2FED}" type="datetimeFigureOut">
              <a:rPr lang="hr-HR" smtClean="0"/>
              <a:t>19.6.2015.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5FF18-0A52-4C2D-BF6D-7239F9DA3A51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BDE4CEB-76C6-4091-B373-C5204DCE2FED}" type="datetimeFigureOut">
              <a:rPr lang="hr-HR" smtClean="0"/>
              <a:t>19.6.2015.</a:t>
            </a:fld>
            <a:endParaRPr lang="hr-HR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9C55FF18-0A52-4C2D-BF6D-7239F9DA3A51}" type="slidenum">
              <a:rPr lang="hr-HR" smtClean="0"/>
              <a:t>‹#›</a:t>
            </a:fld>
            <a:endParaRPr lang="hr-HR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BDE4CEB-76C6-4091-B373-C5204DCE2FED}" type="datetimeFigureOut">
              <a:rPr lang="hr-HR" smtClean="0"/>
              <a:t>19.6.2015.</a:t>
            </a:fld>
            <a:endParaRPr lang="hr-H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C55FF18-0A52-4C2D-BF6D-7239F9DA3A51}" type="slidenum">
              <a:rPr lang="hr-HR" smtClean="0"/>
              <a:t>‹#›</a:t>
            </a:fld>
            <a:endParaRPr lang="hr-HR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9BDE4CEB-76C6-4091-B373-C5204DCE2FED}" type="datetimeFigureOut">
              <a:rPr lang="hr-HR" smtClean="0"/>
              <a:t>19.6.2015.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hr-HR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9C55FF18-0A52-4C2D-BF6D-7239F9DA3A51}" type="slidenum">
              <a:rPr lang="hr-HR" smtClean="0"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0" y="0"/>
            <a:ext cx="6172200" cy="980728"/>
          </a:xfrm>
        </p:spPr>
        <p:txBody>
          <a:bodyPr>
            <a:normAutofit fontScale="90000"/>
          </a:bodyPr>
          <a:lstStyle/>
          <a:p>
            <a:r>
              <a:rPr lang="hr-HR" dirty="0" smtClean="0"/>
              <a:t>Red rain</a:t>
            </a:r>
            <a:br>
              <a:rPr lang="hr-HR" dirty="0" smtClean="0"/>
            </a:br>
            <a:r>
              <a:rPr lang="hr-HR" dirty="0" smtClean="0"/>
              <a:t>Energy drink</a:t>
            </a:r>
            <a:endParaRPr lang="hr-H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0" y="5589240"/>
            <a:ext cx="6172200" cy="864096"/>
          </a:xfrm>
        </p:spPr>
        <p:txBody>
          <a:bodyPr>
            <a:normAutofit fontScale="92500" lnSpcReduction="10000"/>
          </a:bodyPr>
          <a:lstStyle/>
          <a:p>
            <a:r>
              <a:rPr lang="hr-HR" dirty="0" smtClean="0"/>
              <a:t>We have decided to develop a new product.</a:t>
            </a:r>
            <a:br>
              <a:rPr lang="hr-HR" dirty="0" smtClean="0"/>
            </a:br>
            <a:r>
              <a:rPr lang="hr-HR" dirty="0" smtClean="0"/>
              <a:t>We will call it “Red </a:t>
            </a:r>
            <a:r>
              <a:rPr lang="hr-HR" dirty="0" err="1" smtClean="0"/>
              <a:t>Rain</a:t>
            </a:r>
            <a:r>
              <a:rPr lang="hr-HR" dirty="0" smtClean="0"/>
              <a:t>”. We belive this product will be popular </a:t>
            </a:r>
            <a:r>
              <a:rPr lang="hr-HR" dirty="0" err="1" smtClean="0"/>
              <a:t>with</a:t>
            </a:r>
            <a:r>
              <a:rPr lang="hr-HR" dirty="0" smtClean="0"/>
              <a:t> </a:t>
            </a:r>
            <a:r>
              <a:rPr lang="hr-HR" dirty="0" err="1" smtClean="0"/>
              <a:t>teenagers</a:t>
            </a:r>
            <a:r>
              <a:rPr lang="hr-HR" dirty="0" smtClean="0"/>
              <a:t> / </a:t>
            </a:r>
            <a:r>
              <a:rPr lang="hr-HR" dirty="0" err="1" smtClean="0"/>
              <a:t>athletes</a:t>
            </a:r>
            <a:r>
              <a:rPr lang="hr-HR" dirty="0" smtClean="0"/>
              <a:t> / </a:t>
            </a:r>
            <a:r>
              <a:rPr lang="hr-HR" dirty="0" err="1" smtClean="0"/>
              <a:t>musicians</a:t>
            </a:r>
            <a:endParaRPr lang="hr-HR" dirty="0"/>
          </a:p>
        </p:txBody>
      </p:sp>
      <p:pic>
        <p:nvPicPr>
          <p:cNvPr id="5" name="Picture 4" descr="red.rain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339752" y="980728"/>
            <a:ext cx="4566101" cy="46805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Similar products...</a:t>
            </a:r>
            <a:endParaRPr lang="hr-HR" dirty="0"/>
          </a:p>
        </p:txBody>
      </p:sp>
      <p:pic>
        <p:nvPicPr>
          <p:cNvPr id="4" name="Content Placeholder 3" descr="images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683568" y="2420888"/>
            <a:ext cx="2466975" cy="1847850"/>
          </a:xfrm>
        </p:spPr>
      </p:pic>
      <p:pic>
        <p:nvPicPr>
          <p:cNvPr id="6" name="Picture 5" descr="energy_(Large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707904" y="2060848"/>
            <a:ext cx="4870674" cy="3168352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67544" y="5373216"/>
            <a:ext cx="763284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/>
              <a:t>There are several similar products on the market like... S </a:t>
            </a:r>
            <a:r>
              <a:rPr lang="hr-HR" dirty="0" err="1" smtClean="0"/>
              <a:t>Budget</a:t>
            </a:r>
            <a:r>
              <a:rPr lang="hr-HR" dirty="0" smtClean="0"/>
              <a:t>, Red </a:t>
            </a:r>
            <a:r>
              <a:rPr lang="hr-HR" dirty="0" err="1" smtClean="0"/>
              <a:t>Bull</a:t>
            </a:r>
            <a:r>
              <a:rPr lang="hr-HR" dirty="0" smtClean="0"/>
              <a:t>, </a:t>
            </a:r>
            <a:r>
              <a:rPr lang="hr-HR" dirty="0" err="1" smtClean="0"/>
              <a:t>Burn</a:t>
            </a:r>
            <a:r>
              <a:rPr lang="hr-HR" dirty="0" smtClean="0"/>
              <a:t>, </a:t>
            </a:r>
            <a:r>
              <a:rPr lang="hr-HR" dirty="0" err="1" smtClean="0"/>
              <a:t>Monster</a:t>
            </a:r>
            <a:r>
              <a:rPr lang="hr-HR" dirty="0" err="1" smtClean="0"/>
              <a:t>..</a:t>
            </a:r>
            <a:r>
              <a:rPr lang="hr-HR" dirty="0" smtClean="0"/>
              <a:t>.</a:t>
            </a:r>
            <a:br>
              <a:rPr lang="hr-HR" dirty="0" smtClean="0"/>
            </a:br>
            <a:r>
              <a:rPr lang="hr-HR" dirty="0" smtClean="0"/>
              <a:t>S </a:t>
            </a:r>
            <a:r>
              <a:rPr lang="hr-HR" dirty="0" smtClean="0"/>
              <a:t>Budget sells well because its not too expensive while Red </a:t>
            </a:r>
            <a:r>
              <a:rPr lang="hr-HR" dirty="0" err="1" smtClean="0"/>
              <a:t>Bull</a:t>
            </a:r>
            <a:r>
              <a:rPr lang="hr-HR" dirty="0" smtClean="0"/>
              <a:t>, </a:t>
            </a:r>
            <a:r>
              <a:rPr lang="hr-HR" dirty="0" err="1" smtClean="0"/>
              <a:t>Burn</a:t>
            </a:r>
            <a:r>
              <a:rPr lang="hr-HR" dirty="0" smtClean="0"/>
              <a:t>, </a:t>
            </a:r>
            <a:r>
              <a:rPr lang="hr-HR" dirty="0" err="1" smtClean="0"/>
              <a:t>Monster</a:t>
            </a:r>
            <a:r>
              <a:rPr lang="hr-HR" dirty="0" smtClean="0"/>
              <a:t> </a:t>
            </a:r>
            <a:r>
              <a:rPr lang="hr-HR" dirty="0" smtClean="0"/>
              <a:t>doesn’t sell well because these products are too expensive.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Taste of the new product...</a:t>
            </a:r>
            <a:endParaRPr lang="hr-HR" dirty="0"/>
          </a:p>
        </p:txBody>
      </p:sp>
      <p:pic>
        <p:nvPicPr>
          <p:cNvPr id="4" name="Content Placeholder 3" descr="red.rain1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07504" y="1412776"/>
            <a:ext cx="3244891" cy="3816424"/>
          </a:xfrm>
        </p:spPr>
      </p:pic>
      <p:sp>
        <p:nvSpPr>
          <p:cNvPr id="6" name="TextBox 5"/>
          <p:cNvSpPr txBox="1"/>
          <p:nvPr/>
        </p:nvSpPr>
        <p:spPr>
          <a:xfrm>
            <a:off x="3707904" y="1772816"/>
            <a:ext cx="46085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/>
              <a:t>Our new product will be </a:t>
            </a:r>
            <a:r>
              <a:rPr lang="hr-HR" dirty="0" err="1" smtClean="0"/>
              <a:t>better</a:t>
            </a:r>
            <a:r>
              <a:rPr lang="hr-HR" dirty="0" smtClean="0"/>
              <a:t> </a:t>
            </a:r>
            <a:r>
              <a:rPr lang="hr-HR" dirty="0" err="1" smtClean="0"/>
              <a:t>with</a:t>
            </a:r>
            <a:r>
              <a:rPr lang="hr-HR" dirty="0"/>
              <a:t> </a:t>
            </a:r>
            <a:r>
              <a:rPr lang="hr-HR" dirty="0" err="1" smtClean="0"/>
              <a:t>the</a:t>
            </a:r>
            <a:r>
              <a:rPr lang="hr-HR" dirty="0"/>
              <a:t> </a:t>
            </a:r>
            <a:r>
              <a:rPr lang="hr-HR" dirty="0" err="1" smtClean="0"/>
              <a:t>new</a:t>
            </a:r>
            <a:r>
              <a:rPr lang="hr-HR" dirty="0" smtClean="0"/>
              <a:t> </a:t>
            </a:r>
            <a:r>
              <a:rPr lang="hr-HR" dirty="0" smtClean="0"/>
              <a:t>red </a:t>
            </a:r>
            <a:r>
              <a:rPr lang="hr-HR" dirty="0" err="1" smtClean="0"/>
              <a:t>orange</a:t>
            </a:r>
            <a:r>
              <a:rPr lang="hr-HR" dirty="0" smtClean="0"/>
              <a:t> taste.</a:t>
            </a:r>
            <a:r>
              <a:rPr lang="hr-HR" dirty="0"/>
              <a:t/>
            </a:r>
            <a:br>
              <a:rPr lang="hr-HR" dirty="0"/>
            </a:br>
            <a:r>
              <a:rPr lang="hr-HR" dirty="0" err="1" smtClean="0"/>
              <a:t>Container</a:t>
            </a:r>
            <a:r>
              <a:rPr lang="hr-HR" dirty="0" smtClean="0"/>
              <a:t>:</a:t>
            </a:r>
            <a:r>
              <a:rPr lang="hr-HR" dirty="0" smtClean="0"/>
              <a:t> </a:t>
            </a:r>
            <a:r>
              <a:rPr lang="hr-HR" dirty="0" smtClean="0"/>
              <a:t>250 ml. </a:t>
            </a:r>
            <a:br>
              <a:rPr lang="hr-HR" dirty="0" smtClean="0"/>
            </a:br>
            <a:r>
              <a:rPr lang="hr-HR" dirty="0" err="1" smtClean="0"/>
              <a:t>C</a:t>
            </a:r>
            <a:r>
              <a:rPr lang="hr-HR" dirty="0" err="1" smtClean="0"/>
              <a:t>ost</a:t>
            </a:r>
            <a:r>
              <a:rPr lang="hr-HR" dirty="0" smtClean="0"/>
              <a:t>: </a:t>
            </a:r>
            <a:r>
              <a:rPr lang="hr-HR" dirty="0" smtClean="0"/>
              <a:t>2 </a:t>
            </a:r>
            <a:r>
              <a:rPr lang="hr-HR" dirty="0" smtClean="0"/>
              <a:t>dollars. 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Package,container,size...</a:t>
            </a:r>
            <a:endParaRPr lang="hr-HR" dirty="0"/>
          </a:p>
        </p:txBody>
      </p:sp>
      <p:pic>
        <p:nvPicPr>
          <p:cNvPr id="4" name="Content Placeholder 3" descr="51vzAmqe3aL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79512" y="1556792"/>
            <a:ext cx="4032448" cy="3543300"/>
          </a:xfrm>
        </p:spPr>
      </p:pic>
      <p:sp>
        <p:nvSpPr>
          <p:cNvPr id="5" name="TextBox 4"/>
          <p:cNvSpPr txBox="1"/>
          <p:nvPr/>
        </p:nvSpPr>
        <p:spPr>
          <a:xfrm>
            <a:off x="4427984" y="1700808"/>
            <a:ext cx="43924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/>
              <a:t>It will be </a:t>
            </a:r>
            <a:r>
              <a:rPr lang="hr-HR" dirty="0" err="1" smtClean="0"/>
              <a:t>packed</a:t>
            </a:r>
            <a:r>
              <a:rPr lang="hr-HR" dirty="0" smtClean="0"/>
              <a:t> </a:t>
            </a:r>
            <a:r>
              <a:rPr lang="hr-HR" dirty="0" err="1" smtClean="0"/>
              <a:t>in</a:t>
            </a:r>
            <a:r>
              <a:rPr lang="hr-HR" dirty="0" smtClean="0"/>
              <a:t> a box </a:t>
            </a:r>
            <a:r>
              <a:rPr lang="hr-HR" dirty="0" err="1" smtClean="0"/>
              <a:t>containing</a:t>
            </a:r>
            <a:r>
              <a:rPr lang="hr-HR" dirty="0" smtClean="0"/>
              <a:t> </a:t>
            </a:r>
            <a:r>
              <a:rPr lang="hr-HR" dirty="0" smtClean="0"/>
              <a:t>12 </a:t>
            </a:r>
            <a:r>
              <a:rPr lang="hr-HR" dirty="0" err="1" smtClean="0"/>
              <a:t>cans</a:t>
            </a:r>
            <a:r>
              <a:rPr lang="hr-HR" dirty="0"/>
              <a:t> </a:t>
            </a:r>
            <a:r>
              <a:rPr lang="hr-HR" dirty="0" err="1" smtClean="0"/>
              <a:t>un</a:t>
            </a:r>
            <a:r>
              <a:rPr lang="hr-HR" dirty="0" smtClean="0"/>
              <a:t> red </a:t>
            </a:r>
            <a:r>
              <a:rPr lang="hr-HR" dirty="0" err="1" smtClean="0"/>
              <a:t>colour</a:t>
            </a:r>
            <a:r>
              <a:rPr lang="hr-HR" dirty="0" smtClean="0"/>
              <a:t>.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Selling products...</a:t>
            </a:r>
            <a:endParaRPr lang="hr-HR" dirty="0"/>
          </a:p>
        </p:txBody>
      </p:sp>
      <p:pic>
        <p:nvPicPr>
          <p:cNvPr id="6" name="Content Placeholder 5" descr="2jaktfm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323528" y="1484784"/>
            <a:ext cx="3655219" cy="4896544"/>
          </a:xfrm>
        </p:spPr>
      </p:pic>
      <p:sp>
        <p:nvSpPr>
          <p:cNvPr id="8" name="TextBox 7"/>
          <p:cNvSpPr txBox="1"/>
          <p:nvPr/>
        </p:nvSpPr>
        <p:spPr>
          <a:xfrm>
            <a:off x="4139952" y="1700808"/>
            <a:ext cx="42484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/>
              <a:t>We will sell our products in supermarket.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Who will promote our product?</a:t>
            </a:r>
            <a:endParaRPr lang="hr-HR" dirty="0"/>
          </a:p>
        </p:txBody>
      </p:sp>
      <p:pic>
        <p:nvPicPr>
          <p:cNvPr id="4" name="Content Placeholder 3" descr="ocfmgc5AwvxIGuDvoJPJKWx255ubIDBStVhUNT7i2b3s7zftexvAUuGSomrlrc2t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467544" y="3212976"/>
            <a:ext cx="7467600" cy="2767405"/>
          </a:xfrm>
        </p:spPr>
      </p:pic>
      <p:sp>
        <p:nvSpPr>
          <p:cNvPr id="6" name="TextBox 5"/>
          <p:cNvSpPr txBox="1"/>
          <p:nvPr/>
        </p:nvSpPr>
        <p:spPr>
          <a:xfrm>
            <a:off x="467544" y="1628800"/>
            <a:ext cx="77768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/>
              <a:t>We have chosen a famous person to promote it.</a:t>
            </a:r>
            <a:br>
              <a:rPr lang="hr-HR" dirty="0" smtClean="0"/>
            </a:br>
            <a:r>
              <a:rPr lang="hr-HR" dirty="0" smtClean="0"/>
              <a:t>That will be</a:t>
            </a:r>
            <a:endParaRPr lang="hr-HR" dirty="0"/>
          </a:p>
        </p:txBody>
      </p:sp>
      <p:sp>
        <p:nvSpPr>
          <p:cNvPr id="10" name="Down Arrow 9"/>
          <p:cNvSpPr/>
          <p:nvPr/>
        </p:nvSpPr>
        <p:spPr>
          <a:xfrm>
            <a:off x="3203848" y="2060848"/>
            <a:ext cx="1800200" cy="11521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1" name="TextBox 10"/>
          <p:cNvSpPr txBox="1"/>
          <p:nvPr/>
        </p:nvSpPr>
        <p:spPr>
          <a:xfrm>
            <a:off x="467544" y="6165304"/>
            <a:ext cx="70567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err="1" smtClean="0"/>
              <a:t>Because</a:t>
            </a:r>
            <a:r>
              <a:rPr lang="hr-HR" dirty="0" smtClean="0"/>
              <a:t> </a:t>
            </a:r>
            <a:r>
              <a:rPr lang="hr-HR" dirty="0" smtClean="0"/>
              <a:t>his concerts are </a:t>
            </a:r>
            <a:r>
              <a:rPr lang="hr-HR" dirty="0" err="1" smtClean="0"/>
              <a:t>popular</a:t>
            </a:r>
            <a:r>
              <a:rPr lang="hr-HR" dirty="0" smtClean="0"/>
              <a:t> </a:t>
            </a:r>
            <a:r>
              <a:rPr lang="hr-HR" dirty="0" err="1" smtClean="0"/>
              <a:t>with</a:t>
            </a:r>
            <a:r>
              <a:rPr lang="hr-HR" dirty="0" smtClean="0"/>
              <a:t> </a:t>
            </a:r>
            <a:r>
              <a:rPr lang="hr-HR" dirty="0" err="1" smtClean="0"/>
              <a:t>young</a:t>
            </a:r>
            <a:r>
              <a:rPr lang="hr-HR" dirty="0" smtClean="0"/>
              <a:t> </a:t>
            </a:r>
            <a:r>
              <a:rPr lang="hr-HR" dirty="0" err="1" smtClean="0"/>
              <a:t>people</a:t>
            </a:r>
            <a:r>
              <a:rPr lang="hr-HR" dirty="0" smtClean="0"/>
              <a:t>, </a:t>
            </a:r>
            <a:r>
              <a:rPr lang="hr-HR" dirty="0" err="1" smtClean="0"/>
              <a:t>and</a:t>
            </a:r>
            <a:r>
              <a:rPr lang="hr-HR" dirty="0" smtClean="0"/>
              <a:t> </a:t>
            </a:r>
            <a:r>
              <a:rPr lang="hr-HR" dirty="0" smtClean="0"/>
              <a:t>they like </a:t>
            </a:r>
            <a:r>
              <a:rPr lang="hr-HR" dirty="0" err="1" smtClean="0"/>
              <a:t>energy</a:t>
            </a:r>
            <a:r>
              <a:rPr lang="hr-HR" dirty="0" smtClean="0"/>
              <a:t> </a:t>
            </a:r>
            <a:r>
              <a:rPr lang="hr-HR" dirty="0" err="1" smtClean="0"/>
              <a:t>drinks</a:t>
            </a:r>
            <a:r>
              <a:rPr lang="hr-HR" dirty="0" smtClean="0"/>
              <a:t>.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Advertising product on tv...</a:t>
            </a:r>
            <a:endParaRPr lang="hr-HR" dirty="0"/>
          </a:p>
        </p:txBody>
      </p:sp>
      <p:pic>
        <p:nvPicPr>
          <p:cNvPr id="4" name="Content Placeholder 3" descr="index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2267744" y="2276872"/>
            <a:ext cx="4095750" cy="1114425"/>
          </a:xfrm>
        </p:spPr>
      </p:pic>
      <p:sp>
        <p:nvSpPr>
          <p:cNvPr id="5" name="TextBox 4"/>
          <p:cNvSpPr txBox="1"/>
          <p:nvPr/>
        </p:nvSpPr>
        <p:spPr>
          <a:xfrm>
            <a:off x="611560" y="4077072"/>
            <a:ext cx="72728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/>
              <a:t>We will advertise our product on RTL television because RTL is one of the most popular television channels.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r-HR" dirty="0" smtClean="0"/>
              <a:t>                  </a:t>
            </a:r>
          </a:p>
          <a:p>
            <a:endParaRPr lang="hr-HR" dirty="0" smtClean="0"/>
          </a:p>
          <a:p>
            <a:endParaRPr lang="hr-HR" dirty="0" smtClean="0"/>
          </a:p>
          <a:p>
            <a:pPr>
              <a:buNone/>
            </a:pPr>
            <a:r>
              <a:rPr lang="hr-HR" dirty="0" smtClean="0"/>
              <a:t>                            Made by: Mario Strukar 8.a</a:t>
            </a:r>
            <a:br>
              <a:rPr lang="hr-HR" dirty="0" smtClean="0"/>
            </a:br>
            <a:r>
              <a:rPr lang="hr-HR" dirty="0" smtClean="0"/>
              <a:t>                                         </a:t>
            </a:r>
            <a:br>
              <a:rPr lang="hr-HR" dirty="0" smtClean="0"/>
            </a:br>
            <a:r>
              <a:rPr lang="hr-HR" smtClean="0"/>
              <a:t>                                                          </a:t>
            </a:r>
            <a:endParaRPr lang="hr-H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64</TotalTime>
  <Words>143</Words>
  <Application>Microsoft Office PowerPoint</Application>
  <PresentationFormat>Prikaz na zaslonu (4:3)</PresentationFormat>
  <Paragraphs>19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8</vt:i4>
      </vt:variant>
    </vt:vector>
  </HeadingPairs>
  <TitlesOfParts>
    <vt:vector size="9" baseType="lpstr">
      <vt:lpstr>Oriel</vt:lpstr>
      <vt:lpstr>Red rain Energy drink</vt:lpstr>
      <vt:lpstr>Similar products...</vt:lpstr>
      <vt:lpstr>Taste of the new product...</vt:lpstr>
      <vt:lpstr>Package,container,size...</vt:lpstr>
      <vt:lpstr>Selling products...</vt:lpstr>
      <vt:lpstr>Who will promote our product?</vt:lpstr>
      <vt:lpstr>Advertising product on tv...</vt:lpstr>
      <vt:lpstr>PowerPointova prezentacija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Red rain Energy drink</dc:title>
  <dc:creator>Korisnik</dc:creator>
  <cp:lastModifiedBy>Informatika</cp:lastModifiedBy>
  <cp:revision>13</cp:revision>
  <dcterms:created xsi:type="dcterms:W3CDTF">2014-11-11T18:39:52Z</dcterms:created>
  <dcterms:modified xsi:type="dcterms:W3CDTF">2015-06-19T08:26:22Z</dcterms:modified>
</cp:coreProperties>
</file>